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8" r:id="rId1"/>
  </p:sldMasterIdLst>
  <p:notesMasterIdLst>
    <p:notesMasterId r:id="rId16"/>
  </p:notesMasterIdLst>
  <p:sldIdLst>
    <p:sldId id="256" r:id="rId2"/>
    <p:sldId id="258" r:id="rId3"/>
    <p:sldId id="275" r:id="rId4"/>
    <p:sldId id="276" r:id="rId5"/>
    <p:sldId id="277" r:id="rId6"/>
    <p:sldId id="278" r:id="rId7"/>
    <p:sldId id="280" r:id="rId8"/>
    <p:sldId id="281" r:id="rId9"/>
    <p:sldId id="282" r:id="rId10"/>
    <p:sldId id="283" r:id="rId11"/>
    <p:sldId id="284" r:id="rId12"/>
    <p:sldId id="285" r:id="rId13"/>
    <p:sldId id="286" r:id="rId14"/>
    <p:sldId id="274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AC181"/>
    <a:srgbClr val="C4594D"/>
    <a:srgbClr val="E8F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C8204A-CE1A-B34F-960A-E23BAF100646}" v="255" dt="2025-02-04T16:55:23.673"/>
    <p1510:client id="{5168BE89-7370-E142-9154-405F8AB3B0BB}" v="2449" dt="2025-02-04T15:53:30.66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006"/>
    <p:restoredTop sz="80993"/>
  </p:normalViewPr>
  <p:slideViewPr>
    <p:cSldViewPr snapToGrid="0">
      <p:cViewPr varScale="1">
        <p:scale>
          <a:sx n="98" d="100"/>
          <a:sy n="98" d="100"/>
        </p:scale>
        <p:origin x="89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mar Choudhry" userId="7e802f98-9170-4306-b59f-36dfa75ece39" providerId="ADAL" clId="{B90AE890-D558-CD41-834F-69100BBBCC82}"/>
    <pc:docChg chg="undo redo custSel addSld delSld modSld sldOrd">
      <pc:chgData name="Omar Choudhry" userId="7e802f98-9170-4306-b59f-36dfa75ece39" providerId="ADAL" clId="{B90AE890-D558-CD41-834F-69100BBBCC82}" dt="2025-01-10T17:10:23.314" v="4612" actId="20577"/>
      <pc:docMkLst>
        <pc:docMk/>
      </pc:docMkLst>
      <pc:sldChg chg="addSp delSp modSp mod modNotesTx">
        <pc:chgData name="Omar Choudhry" userId="7e802f98-9170-4306-b59f-36dfa75ece39" providerId="ADAL" clId="{B90AE890-D558-CD41-834F-69100BBBCC82}" dt="2025-01-10T17:03:22.978" v="3736" actId="20577"/>
        <pc:sldMkLst>
          <pc:docMk/>
          <pc:sldMk cId="1339862571" sldId="256"/>
        </pc:sldMkLst>
        <pc:spChg chg="mod">
          <ac:chgData name="Omar Choudhry" userId="7e802f98-9170-4306-b59f-36dfa75ece39" providerId="ADAL" clId="{B90AE890-D558-CD41-834F-69100BBBCC82}" dt="2025-01-10T17:03:22.978" v="3736" actId="20577"/>
          <ac:spMkLst>
            <pc:docMk/>
            <pc:sldMk cId="1339862571" sldId="256"/>
            <ac:spMk id="2" creationId="{8585DA62-143A-7FD7-8C3F-25DABCBEBB06}"/>
          </ac:spMkLst>
        </pc:spChg>
        <pc:picChg chg="add del mod">
          <ac:chgData name="Omar Choudhry" userId="7e802f98-9170-4306-b59f-36dfa75ece39" providerId="ADAL" clId="{B90AE890-D558-CD41-834F-69100BBBCC82}" dt="2025-01-10T17:03:14.909" v="3733" actId="1076"/>
          <ac:picMkLst>
            <pc:docMk/>
            <pc:sldMk cId="1339862571" sldId="256"/>
            <ac:picMk id="17" creationId="{4900FFCA-5684-73F8-AD25-55DF66C34FE7}"/>
          </ac:picMkLst>
        </pc:picChg>
      </pc:sldChg>
      <pc:sldChg chg="addSp delSp modSp mod modAnim modNotesTx">
        <pc:chgData name="Omar Choudhry" userId="7e802f98-9170-4306-b59f-36dfa75ece39" providerId="ADAL" clId="{B90AE890-D558-CD41-834F-69100BBBCC82}" dt="2025-01-09T14:07:29.154" v="2821"/>
        <pc:sldMkLst>
          <pc:docMk/>
          <pc:sldMk cId="32766116" sldId="257"/>
        </pc:sldMkLst>
      </pc:sldChg>
      <pc:sldChg chg="modSp mod modAnim">
        <pc:chgData name="Omar Choudhry" userId="7e802f98-9170-4306-b59f-36dfa75ece39" providerId="ADAL" clId="{B90AE890-D558-CD41-834F-69100BBBCC82}" dt="2025-01-09T11:41:20.306" v="771"/>
        <pc:sldMkLst>
          <pc:docMk/>
          <pc:sldMk cId="2870782839" sldId="258"/>
        </pc:sldMkLst>
        <pc:spChg chg="mod">
          <ac:chgData name="Omar Choudhry" userId="7e802f98-9170-4306-b59f-36dfa75ece39" providerId="ADAL" clId="{B90AE890-D558-CD41-834F-69100BBBCC82}" dt="2025-01-09T11:39:47.377" v="759" actId="20577"/>
          <ac:spMkLst>
            <pc:docMk/>
            <pc:sldMk cId="2870782839" sldId="258"/>
            <ac:spMk id="3" creationId="{6867D0CA-A709-C471-92FA-433D4D0C9073}"/>
          </ac:spMkLst>
        </pc:spChg>
      </pc:sldChg>
      <pc:sldChg chg="addSp delSp modSp mod delAnim modAnim modNotesTx">
        <pc:chgData name="Omar Choudhry" userId="7e802f98-9170-4306-b59f-36dfa75ece39" providerId="ADAL" clId="{B90AE890-D558-CD41-834F-69100BBBCC82}" dt="2025-01-09T14:05:22.178" v="2625"/>
        <pc:sldMkLst>
          <pc:docMk/>
          <pc:sldMk cId="202436034" sldId="259"/>
        </pc:sldMkLst>
      </pc:sldChg>
      <pc:sldChg chg="addSp delSp modSp mod delAnim modAnim">
        <pc:chgData name="Omar Choudhry" userId="7e802f98-9170-4306-b59f-36dfa75ece39" providerId="ADAL" clId="{B90AE890-D558-CD41-834F-69100BBBCC82}" dt="2025-01-09T12:30:21.277" v="2160" actId="21"/>
        <pc:sldMkLst>
          <pc:docMk/>
          <pc:sldMk cId="2115083022" sldId="260"/>
        </pc:sldMkLst>
      </pc:sldChg>
      <pc:sldChg chg="addSp modSp mod">
        <pc:chgData name="Omar Choudhry" userId="7e802f98-9170-4306-b59f-36dfa75ece39" providerId="ADAL" clId="{B90AE890-D558-CD41-834F-69100BBBCC82}" dt="2025-01-09T12:49:51.431" v="2180" actId="14100"/>
        <pc:sldMkLst>
          <pc:docMk/>
          <pc:sldMk cId="3712783578" sldId="261"/>
        </pc:sldMkLst>
      </pc:sldChg>
      <pc:sldChg chg="addSp delSp modSp mod delAnim modAnim">
        <pc:chgData name="Omar Choudhry" userId="7e802f98-9170-4306-b59f-36dfa75ece39" providerId="ADAL" clId="{B90AE890-D558-CD41-834F-69100BBBCC82}" dt="2025-01-09T14:17:54.442" v="3051" actId="1076"/>
        <pc:sldMkLst>
          <pc:docMk/>
          <pc:sldMk cId="1254471692" sldId="262"/>
        </pc:sldMkLst>
      </pc:sldChg>
      <pc:sldChg chg="modSp mod">
        <pc:chgData name="Omar Choudhry" userId="7e802f98-9170-4306-b59f-36dfa75ece39" providerId="ADAL" clId="{B90AE890-D558-CD41-834F-69100BBBCC82}" dt="2025-01-09T14:44:51.919" v="3591" actId="20577"/>
        <pc:sldMkLst>
          <pc:docMk/>
          <pc:sldMk cId="1402553590" sldId="263"/>
        </pc:sldMkLst>
      </pc:sldChg>
      <pc:sldChg chg="addSp modSp mod">
        <pc:chgData name="Omar Choudhry" userId="7e802f98-9170-4306-b59f-36dfa75ece39" providerId="ADAL" clId="{B90AE890-D558-CD41-834F-69100BBBCC82}" dt="2025-01-09T14:41:02.565" v="3488" actId="1076"/>
        <pc:sldMkLst>
          <pc:docMk/>
          <pc:sldMk cId="2028357571" sldId="264"/>
        </pc:sldMkLst>
      </pc:sldChg>
      <pc:sldChg chg="addSp modSp add ord modAnim">
        <pc:chgData name="Omar Choudhry" userId="7e802f98-9170-4306-b59f-36dfa75ece39" providerId="ADAL" clId="{B90AE890-D558-CD41-834F-69100BBBCC82}" dt="2025-01-09T11:49:54.762" v="865"/>
        <pc:sldMkLst>
          <pc:docMk/>
          <pc:sldMk cId="2555136316" sldId="265"/>
        </pc:sldMkLst>
      </pc:sldChg>
      <pc:sldChg chg="addSp delSp modSp add del">
        <pc:chgData name="Omar Choudhry" userId="7e802f98-9170-4306-b59f-36dfa75ece39" providerId="ADAL" clId="{B90AE890-D558-CD41-834F-69100BBBCC82}" dt="2025-01-09T12:00:27.556" v="1037" actId="2696"/>
        <pc:sldMkLst>
          <pc:docMk/>
          <pc:sldMk cId="2341205029" sldId="266"/>
        </pc:sldMkLst>
      </pc:sldChg>
      <pc:sldChg chg="addSp delSp modSp add mod ord modAnim">
        <pc:chgData name="Omar Choudhry" userId="7e802f98-9170-4306-b59f-36dfa75ece39" providerId="ADAL" clId="{B90AE890-D558-CD41-834F-69100BBBCC82}" dt="2025-01-09T12:19:16.913" v="1244" actId="20578"/>
        <pc:sldMkLst>
          <pc:docMk/>
          <pc:sldMk cId="3510259464" sldId="266"/>
        </pc:sldMkLst>
      </pc:sldChg>
      <pc:sldChg chg="addSp delSp modSp add del mod delAnim modAnim">
        <pc:chgData name="Omar Choudhry" userId="7e802f98-9170-4306-b59f-36dfa75ece39" providerId="ADAL" clId="{B90AE890-D558-CD41-834F-69100BBBCC82}" dt="2025-01-09T12:19:08.545" v="1243" actId="2696"/>
        <pc:sldMkLst>
          <pc:docMk/>
          <pc:sldMk cId="955586058" sldId="267"/>
        </pc:sldMkLst>
      </pc:sldChg>
      <pc:sldChg chg="addSp delSp modSp add mod">
        <pc:chgData name="Omar Choudhry" userId="7e802f98-9170-4306-b59f-36dfa75ece39" providerId="ADAL" clId="{B90AE890-D558-CD41-834F-69100BBBCC82}" dt="2025-01-09T13:35:45.241" v="2253" actId="1076"/>
        <pc:sldMkLst>
          <pc:docMk/>
          <pc:sldMk cId="2112785865" sldId="267"/>
        </pc:sldMkLst>
      </pc:sldChg>
      <pc:sldChg chg="addSp delSp modSp add mod delAnim modAnim">
        <pc:chgData name="Omar Choudhry" userId="7e802f98-9170-4306-b59f-36dfa75ece39" providerId="ADAL" clId="{B90AE890-D558-CD41-834F-69100BBBCC82}" dt="2025-01-09T13:59:45.535" v="2520" actId="478"/>
        <pc:sldMkLst>
          <pc:docMk/>
          <pc:sldMk cId="1228897417" sldId="268"/>
        </pc:sldMkLst>
      </pc:sldChg>
      <pc:sldChg chg="delSp modSp add mod modAnim">
        <pc:chgData name="Omar Choudhry" userId="7e802f98-9170-4306-b59f-36dfa75ece39" providerId="ADAL" clId="{B90AE890-D558-CD41-834F-69100BBBCC82}" dt="2025-01-09T14:33:51.263" v="3174" actId="20577"/>
        <pc:sldMkLst>
          <pc:docMk/>
          <pc:sldMk cId="3936035876" sldId="269"/>
        </pc:sldMkLst>
      </pc:sldChg>
      <pc:sldChg chg="addSp delSp modSp add">
        <pc:chgData name="Omar Choudhry" userId="7e802f98-9170-4306-b59f-36dfa75ece39" providerId="ADAL" clId="{B90AE890-D558-CD41-834F-69100BBBCC82}" dt="2025-01-09T14:18:01.334" v="3055" actId="1076"/>
        <pc:sldMkLst>
          <pc:docMk/>
          <pc:sldMk cId="763751679" sldId="270"/>
        </pc:sldMkLst>
      </pc:sldChg>
      <pc:sldChg chg="addSp delSp modSp add del">
        <pc:chgData name="Omar Choudhry" userId="7e802f98-9170-4306-b59f-36dfa75ece39" providerId="ADAL" clId="{B90AE890-D558-CD41-834F-69100BBBCC82}" dt="2025-01-09T14:25:14.121" v="3084" actId="2696"/>
        <pc:sldMkLst>
          <pc:docMk/>
          <pc:sldMk cId="71693572" sldId="271"/>
        </pc:sldMkLst>
      </pc:sldChg>
      <pc:sldChg chg="addSp delSp modSp add mod modAnim">
        <pc:chgData name="Omar Choudhry" userId="7e802f98-9170-4306-b59f-36dfa75ece39" providerId="ADAL" clId="{B90AE890-D558-CD41-834F-69100BBBCC82}" dt="2025-01-09T14:31:22.076" v="3125"/>
        <pc:sldMkLst>
          <pc:docMk/>
          <pc:sldMk cId="138937153" sldId="271"/>
        </pc:sldMkLst>
      </pc:sldChg>
      <pc:sldChg chg="addSp delSp modSp add mod modAnim">
        <pc:chgData name="Omar Choudhry" userId="7e802f98-9170-4306-b59f-36dfa75ece39" providerId="ADAL" clId="{B90AE890-D558-CD41-834F-69100BBBCC82}" dt="2025-01-09T14:31:34.244" v="3132" actId="1076"/>
        <pc:sldMkLst>
          <pc:docMk/>
          <pc:sldMk cId="4096478782" sldId="272"/>
        </pc:sldMkLst>
      </pc:sldChg>
      <pc:sldChg chg="add del">
        <pc:chgData name="Omar Choudhry" userId="7e802f98-9170-4306-b59f-36dfa75ece39" providerId="ADAL" clId="{B90AE890-D558-CD41-834F-69100BBBCC82}" dt="2025-01-09T14:41:25.404" v="3489" actId="2696"/>
        <pc:sldMkLst>
          <pc:docMk/>
          <pc:sldMk cId="1351414800" sldId="273"/>
        </pc:sldMkLst>
      </pc:sldChg>
      <pc:sldChg chg="modSp add mod ord modAnim">
        <pc:chgData name="Omar Choudhry" userId="7e802f98-9170-4306-b59f-36dfa75ece39" providerId="ADAL" clId="{B90AE890-D558-CD41-834F-69100BBBCC82}" dt="2025-01-10T17:09:50.399" v="4573" actId="27636"/>
        <pc:sldMkLst>
          <pc:docMk/>
          <pc:sldMk cId="4156952800" sldId="273"/>
        </pc:sldMkLst>
      </pc:sldChg>
      <pc:sldChg chg="addSp delSp modSp add mod modNotesTx">
        <pc:chgData name="Omar Choudhry" userId="7e802f98-9170-4306-b59f-36dfa75ece39" providerId="ADAL" clId="{B90AE890-D558-CD41-834F-69100BBBCC82}" dt="2025-01-10T17:10:23.314" v="4612" actId="20577"/>
        <pc:sldMkLst>
          <pc:docMk/>
          <pc:sldMk cId="1312462714" sldId="274"/>
        </pc:sldMkLst>
        <pc:spChg chg="add mod">
          <ac:chgData name="Omar Choudhry" userId="7e802f98-9170-4306-b59f-36dfa75ece39" providerId="ADAL" clId="{B90AE890-D558-CD41-834F-69100BBBCC82}" dt="2025-01-10T17:08:39.973" v="4467" actId="121"/>
          <ac:spMkLst>
            <pc:docMk/>
            <pc:sldMk cId="1312462714" sldId="274"/>
            <ac:spMk id="6" creationId="{B7F12360-D368-0620-F411-A370D183769E}"/>
          </ac:spMkLst>
        </pc:spChg>
        <pc:spChg chg="add mod">
          <ac:chgData name="Omar Choudhry" userId="7e802f98-9170-4306-b59f-36dfa75ece39" providerId="ADAL" clId="{B90AE890-D558-CD41-834F-69100BBBCC82}" dt="2025-01-10T17:08:49.308" v="4477" actId="121"/>
          <ac:spMkLst>
            <pc:docMk/>
            <pc:sldMk cId="1312462714" sldId="274"/>
            <ac:spMk id="8" creationId="{89DCBABB-E8F4-2F2D-8DF2-B3C7C3DDF143}"/>
          </ac:spMkLst>
        </pc:spChg>
        <pc:spChg chg="add mod">
          <ac:chgData name="Omar Choudhry" userId="7e802f98-9170-4306-b59f-36dfa75ece39" providerId="ADAL" clId="{B90AE890-D558-CD41-834F-69100BBBCC82}" dt="2025-01-10T17:10:19.435" v="4609" actId="1076"/>
          <ac:spMkLst>
            <pc:docMk/>
            <pc:sldMk cId="1312462714" sldId="274"/>
            <ac:spMk id="9" creationId="{9FFEED51-C5F6-73DB-3318-53E45C709F25}"/>
          </ac:spMkLst>
        </pc:spChg>
      </pc:sldChg>
    </pc:docChg>
  </pc:docChgLst>
  <pc:docChgLst>
    <pc:chgData name="Omar Choudhry" userId="7e802f98-9170-4306-b59f-36dfa75ece39" providerId="ADAL" clId="{5168BE89-7370-E142-9154-405F8AB3B0BB}"/>
    <pc:docChg chg="undo redo custSel addSld delSld modSld sldOrd">
      <pc:chgData name="Omar Choudhry" userId="7e802f98-9170-4306-b59f-36dfa75ece39" providerId="ADAL" clId="{5168BE89-7370-E142-9154-405F8AB3B0BB}" dt="2025-02-04T15:53:30.663" v="4775" actId="20577"/>
      <pc:docMkLst>
        <pc:docMk/>
      </pc:docMkLst>
      <pc:sldChg chg="modSp mod modNotesTx">
        <pc:chgData name="Omar Choudhry" userId="7e802f98-9170-4306-b59f-36dfa75ece39" providerId="ADAL" clId="{5168BE89-7370-E142-9154-405F8AB3B0BB}" dt="2025-02-03T22:53:41.772" v="50"/>
        <pc:sldMkLst>
          <pc:docMk/>
          <pc:sldMk cId="1339862571" sldId="256"/>
        </pc:sldMkLst>
        <pc:spChg chg="mod">
          <ac:chgData name="Omar Choudhry" userId="7e802f98-9170-4306-b59f-36dfa75ece39" providerId="ADAL" clId="{5168BE89-7370-E142-9154-405F8AB3B0BB}" dt="2025-02-03T22:53:11.750" v="44" actId="20577"/>
          <ac:spMkLst>
            <pc:docMk/>
            <pc:sldMk cId="1339862571" sldId="256"/>
            <ac:spMk id="2" creationId="{8585DA62-143A-7FD7-8C3F-25DABCBEBB06}"/>
          </ac:spMkLst>
        </pc:spChg>
        <pc:picChg chg="mod">
          <ac:chgData name="Omar Choudhry" userId="7e802f98-9170-4306-b59f-36dfa75ece39" providerId="ADAL" clId="{5168BE89-7370-E142-9154-405F8AB3B0BB}" dt="2025-02-03T22:53:26.514" v="47"/>
          <ac:picMkLst>
            <pc:docMk/>
            <pc:sldMk cId="1339862571" sldId="256"/>
            <ac:picMk id="17" creationId="{4900FFCA-5684-73F8-AD25-55DF66C34FE7}"/>
          </ac:picMkLst>
        </pc:picChg>
      </pc:sldChg>
      <pc:sldChg chg="del">
        <pc:chgData name="Omar Choudhry" userId="7e802f98-9170-4306-b59f-36dfa75ece39" providerId="ADAL" clId="{5168BE89-7370-E142-9154-405F8AB3B0BB}" dt="2025-02-03T22:54:58.912" v="189" actId="2696"/>
        <pc:sldMkLst>
          <pc:docMk/>
          <pc:sldMk cId="32766116" sldId="257"/>
        </pc:sldMkLst>
      </pc:sldChg>
      <pc:sldChg chg="addSp delSp modSp mod modAnim modNotesTx">
        <pc:chgData name="Omar Choudhry" userId="7e802f98-9170-4306-b59f-36dfa75ece39" providerId="ADAL" clId="{5168BE89-7370-E142-9154-405F8AB3B0BB}" dt="2025-02-04T15:38:08.782" v="4325" actId="478"/>
        <pc:sldMkLst>
          <pc:docMk/>
          <pc:sldMk cId="2870782839" sldId="258"/>
        </pc:sldMkLst>
        <pc:spChg chg="mod">
          <ac:chgData name="Omar Choudhry" userId="7e802f98-9170-4306-b59f-36dfa75ece39" providerId="ADAL" clId="{5168BE89-7370-E142-9154-405F8AB3B0BB}" dt="2025-02-04T08:37:01.995" v="1370"/>
          <ac:spMkLst>
            <pc:docMk/>
            <pc:sldMk cId="2870782839" sldId="258"/>
            <ac:spMk id="3" creationId="{6867D0CA-A709-C471-92FA-433D4D0C9073}"/>
          </ac:spMkLst>
        </pc:spChg>
        <pc:spChg chg="add del mod">
          <ac:chgData name="Omar Choudhry" userId="7e802f98-9170-4306-b59f-36dfa75ece39" providerId="ADAL" clId="{5168BE89-7370-E142-9154-405F8AB3B0BB}" dt="2025-02-04T15:38:08.782" v="4325" actId="478"/>
          <ac:spMkLst>
            <pc:docMk/>
            <pc:sldMk cId="2870782839" sldId="258"/>
            <ac:spMk id="4" creationId="{E67FCE85-557A-F369-ED74-CD71F73EFA9C}"/>
          </ac:spMkLst>
        </pc:spChg>
      </pc:sldChg>
      <pc:sldChg chg="del">
        <pc:chgData name="Omar Choudhry" userId="7e802f98-9170-4306-b59f-36dfa75ece39" providerId="ADAL" clId="{5168BE89-7370-E142-9154-405F8AB3B0BB}" dt="2025-02-03T22:55:11.762" v="193" actId="2696"/>
        <pc:sldMkLst>
          <pc:docMk/>
          <pc:sldMk cId="202436034" sldId="259"/>
        </pc:sldMkLst>
      </pc:sldChg>
      <pc:sldChg chg="modSp mod modNotesTx">
        <pc:chgData name="Omar Choudhry" userId="7e802f98-9170-4306-b59f-36dfa75ece39" providerId="ADAL" clId="{5168BE89-7370-E142-9154-405F8AB3B0BB}" dt="2025-02-03T23:01:07.983" v="210" actId="20577"/>
        <pc:sldMkLst>
          <pc:docMk/>
          <pc:sldMk cId="2115083022" sldId="260"/>
        </pc:sldMkLst>
        <pc:spChg chg="mod">
          <ac:chgData name="Omar Choudhry" userId="7e802f98-9170-4306-b59f-36dfa75ece39" providerId="ADAL" clId="{5168BE89-7370-E142-9154-405F8AB3B0BB}" dt="2025-02-03T23:01:07.983" v="210" actId="20577"/>
          <ac:spMkLst>
            <pc:docMk/>
            <pc:sldMk cId="2115083022" sldId="260"/>
            <ac:spMk id="2" creationId="{F64F5D28-9087-7425-AF8C-7A35736AF0DE}"/>
          </ac:spMkLst>
        </pc:spChg>
      </pc:sldChg>
      <pc:sldChg chg="del">
        <pc:chgData name="Omar Choudhry" userId="7e802f98-9170-4306-b59f-36dfa75ece39" providerId="ADAL" clId="{5168BE89-7370-E142-9154-405F8AB3B0BB}" dt="2025-02-03T22:56:19.438" v="194" actId="2696"/>
        <pc:sldMkLst>
          <pc:docMk/>
          <pc:sldMk cId="3712783578" sldId="261"/>
        </pc:sldMkLst>
      </pc:sldChg>
      <pc:sldChg chg="del">
        <pc:chgData name="Omar Choudhry" userId="7e802f98-9170-4306-b59f-36dfa75ece39" providerId="ADAL" clId="{5168BE89-7370-E142-9154-405F8AB3B0BB}" dt="2025-02-03T22:56:25.694" v="198" actId="2696"/>
        <pc:sldMkLst>
          <pc:docMk/>
          <pc:sldMk cId="1254471692" sldId="262"/>
        </pc:sldMkLst>
      </pc:sldChg>
      <pc:sldChg chg="del">
        <pc:chgData name="Omar Choudhry" userId="7e802f98-9170-4306-b59f-36dfa75ece39" providerId="ADAL" clId="{5168BE89-7370-E142-9154-405F8AB3B0BB}" dt="2025-02-03T22:56:28.451" v="201" actId="2696"/>
        <pc:sldMkLst>
          <pc:docMk/>
          <pc:sldMk cId="1402553590" sldId="263"/>
        </pc:sldMkLst>
      </pc:sldChg>
      <pc:sldChg chg="del">
        <pc:chgData name="Omar Choudhry" userId="7e802f98-9170-4306-b59f-36dfa75ece39" providerId="ADAL" clId="{5168BE89-7370-E142-9154-405F8AB3B0BB}" dt="2025-02-03T22:56:28.949" v="202" actId="2696"/>
        <pc:sldMkLst>
          <pc:docMk/>
          <pc:sldMk cId="2028357571" sldId="264"/>
        </pc:sldMkLst>
      </pc:sldChg>
      <pc:sldChg chg="del">
        <pc:chgData name="Omar Choudhry" userId="7e802f98-9170-4306-b59f-36dfa75ece39" providerId="ADAL" clId="{5168BE89-7370-E142-9154-405F8AB3B0BB}" dt="2025-02-03T22:54:58.150" v="188" actId="2696"/>
        <pc:sldMkLst>
          <pc:docMk/>
          <pc:sldMk cId="2555136316" sldId="265"/>
        </pc:sldMkLst>
      </pc:sldChg>
      <pc:sldChg chg="del">
        <pc:chgData name="Omar Choudhry" userId="7e802f98-9170-4306-b59f-36dfa75ece39" providerId="ADAL" clId="{5168BE89-7370-E142-9154-405F8AB3B0BB}" dt="2025-02-03T22:54:59.736" v="190" actId="2696"/>
        <pc:sldMkLst>
          <pc:docMk/>
          <pc:sldMk cId="3510259464" sldId="266"/>
        </pc:sldMkLst>
      </pc:sldChg>
      <pc:sldChg chg="del">
        <pc:chgData name="Omar Choudhry" userId="7e802f98-9170-4306-b59f-36dfa75ece39" providerId="ADAL" clId="{5168BE89-7370-E142-9154-405F8AB3B0BB}" dt="2025-02-03T22:56:19.944" v="195" actId="2696"/>
        <pc:sldMkLst>
          <pc:docMk/>
          <pc:sldMk cId="2112785865" sldId="267"/>
        </pc:sldMkLst>
      </pc:sldChg>
      <pc:sldChg chg="del">
        <pc:chgData name="Omar Choudhry" userId="7e802f98-9170-4306-b59f-36dfa75ece39" providerId="ADAL" clId="{5168BE89-7370-E142-9154-405F8AB3B0BB}" dt="2025-02-03T22:56:20.372" v="196" actId="2696"/>
        <pc:sldMkLst>
          <pc:docMk/>
          <pc:sldMk cId="1228897417" sldId="268"/>
        </pc:sldMkLst>
      </pc:sldChg>
      <pc:sldChg chg="del">
        <pc:chgData name="Omar Choudhry" userId="7e802f98-9170-4306-b59f-36dfa75ece39" providerId="ADAL" clId="{5168BE89-7370-E142-9154-405F8AB3B0BB}" dt="2025-02-03T22:56:26.898" v="200" actId="2696"/>
        <pc:sldMkLst>
          <pc:docMk/>
          <pc:sldMk cId="3936035876" sldId="269"/>
        </pc:sldMkLst>
      </pc:sldChg>
      <pc:sldChg chg="del">
        <pc:chgData name="Omar Choudhry" userId="7e802f98-9170-4306-b59f-36dfa75ece39" providerId="ADAL" clId="{5168BE89-7370-E142-9154-405F8AB3B0BB}" dt="2025-02-03T22:56:26.026" v="199" actId="2696"/>
        <pc:sldMkLst>
          <pc:docMk/>
          <pc:sldMk cId="763751679" sldId="270"/>
        </pc:sldMkLst>
      </pc:sldChg>
      <pc:sldChg chg="del">
        <pc:chgData name="Omar Choudhry" userId="7e802f98-9170-4306-b59f-36dfa75ece39" providerId="ADAL" clId="{5168BE89-7370-E142-9154-405F8AB3B0BB}" dt="2025-02-03T22:55:00.378" v="191" actId="2696"/>
        <pc:sldMkLst>
          <pc:docMk/>
          <pc:sldMk cId="138937153" sldId="271"/>
        </pc:sldMkLst>
      </pc:sldChg>
      <pc:sldChg chg="del">
        <pc:chgData name="Omar Choudhry" userId="7e802f98-9170-4306-b59f-36dfa75ece39" providerId="ADAL" clId="{5168BE89-7370-E142-9154-405F8AB3B0BB}" dt="2025-02-03T22:55:00.793" v="192" actId="2696"/>
        <pc:sldMkLst>
          <pc:docMk/>
          <pc:sldMk cId="4096478782" sldId="272"/>
        </pc:sldMkLst>
      </pc:sldChg>
      <pc:sldChg chg="del">
        <pc:chgData name="Omar Choudhry" userId="7e802f98-9170-4306-b59f-36dfa75ece39" providerId="ADAL" clId="{5168BE89-7370-E142-9154-405F8AB3B0BB}" dt="2025-02-03T22:53:30.908" v="48" actId="2696"/>
        <pc:sldMkLst>
          <pc:docMk/>
          <pc:sldMk cId="4156952800" sldId="273"/>
        </pc:sldMkLst>
      </pc:sldChg>
      <pc:sldChg chg="modSp mod">
        <pc:chgData name="Omar Choudhry" userId="7e802f98-9170-4306-b59f-36dfa75ece39" providerId="ADAL" clId="{5168BE89-7370-E142-9154-405F8AB3B0BB}" dt="2025-02-03T23:00:19.523" v="203" actId="14826"/>
        <pc:sldMkLst>
          <pc:docMk/>
          <pc:sldMk cId="1312462714" sldId="274"/>
        </pc:sldMkLst>
        <pc:picChg chg="mod">
          <ac:chgData name="Omar Choudhry" userId="7e802f98-9170-4306-b59f-36dfa75ece39" providerId="ADAL" clId="{5168BE89-7370-E142-9154-405F8AB3B0BB}" dt="2025-02-03T23:00:19.523" v="203" actId="14826"/>
          <ac:picMkLst>
            <pc:docMk/>
            <pc:sldMk cId="1312462714" sldId="274"/>
            <ac:picMk id="7" creationId="{EAA5C920-FF9C-3253-609E-DEB45B726623}"/>
          </ac:picMkLst>
        </pc:picChg>
      </pc:sldChg>
      <pc:sldChg chg="addSp delSp modSp add ord modAnim">
        <pc:chgData name="Omar Choudhry" userId="7e802f98-9170-4306-b59f-36dfa75ece39" providerId="ADAL" clId="{5168BE89-7370-E142-9154-405F8AB3B0BB}" dt="2025-02-04T11:53:36.231" v="3944"/>
        <pc:sldMkLst>
          <pc:docMk/>
          <pc:sldMk cId="4135589442" sldId="275"/>
        </pc:sldMkLst>
        <pc:spChg chg="add mod">
          <ac:chgData name="Omar Choudhry" userId="7e802f98-9170-4306-b59f-36dfa75ece39" providerId="ADAL" clId="{5168BE89-7370-E142-9154-405F8AB3B0BB}" dt="2025-02-04T08:36:22.064" v="1368" actId="2711"/>
          <ac:spMkLst>
            <pc:docMk/>
            <pc:sldMk cId="4135589442" sldId="275"/>
            <ac:spMk id="3" creationId="{CE44EEEB-C211-A66B-53BF-9D287D4CAA1E}"/>
          </ac:spMkLst>
        </pc:spChg>
        <pc:spChg chg="del">
          <ac:chgData name="Omar Choudhry" userId="7e802f98-9170-4306-b59f-36dfa75ece39" providerId="ADAL" clId="{5168BE89-7370-E142-9154-405F8AB3B0BB}" dt="2025-02-03T23:01:13.580" v="213" actId="478"/>
          <ac:spMkLst>
            <pc:docMk/>
            <pc:sldMk cId="4135589442" sldId="275"/>
            <ac:spMk id="13" creationId="{4D2139A9-FC80-9954-8BC1-E488F9276AE8}"/>
          </ac:spMkLst>
        </pc:spChg>
        <pc:spChg chg="del">
          <ac:chgData name="Omar Choudhry" userId="7e802f98-9170-4306-b59f-36dfa75ece39" providerId="ADAL" clId="{5168BE89-7370-E142-9154-405F8AB3B0BB}" dt="2025-02-03T23:01:13.580" v="213" actId="478"/>
          <ac:spMkLst>
            <pc:docMk/>
            <pc:sldMk cId="4135589442" sldId="275"/>
            <ac:spMk id="14" creationId="{61FF5CFE-D32C-D45E-8D5A-869B22564497}"/>
          </ac:spMkLst>
        </pc:spChg>
        <pc:spChg chg="del">
          <ac:chgData name="Omar Choudhry" userId="7e802f98-9170-4306-b59f-36dfa75ece39" providerId="ADAL" clId="{5168BE89-7370-E142-9154-405F8AB3B0BB}" dt="2025-02-03T23:01:13.580" v="213" actId="478"/>
          <ac:spMkLst>
            <pc:docMk/>
            <pc:sldMk cId="4135589442" sldId="275"/>
            <ac:spMk id="15" creationId="{E4151986-004D-B0B1-9B0C-8B95615F15ED}"/>
          </ac:spMkLst>
        </pc:spChg>
        <pc:spChg chg="del">
          <ac:chgData name="Omar Choudhry" userId="7e802f98-9170-4306-b59f-36dfa75ece39" providerId="ADAL" clId="{5168BE89-7370-E142-9154-405F8AB3B0BB}" dt="2025-02-03T23:01:13.580" v="213" actId="478"/>
          <ac:spMkLst>
            <pc:docMk/>
            <pc:sldMk cId="4135589442" sldId="275"/>
            <ac:spMk id="16" creationId="{376405DB-17E1-3940-9523-3C30575CCA52}"/>
          </ac:spMkLst>
        </pc:spChg>
        <pc:spChg chg="del">
          <ac:chgData name="Omar Choudhry" userId="7e802f98-9170-4306-b59f-36dfa75ece39" providerId="ADAL" clId="{5168BE89-7370-E142-9154-405F8AB3B0BB}" dt="2025-02-03T23:01:13.580" v="213" actId="478"/>
          <ac:spMkLst>
            <pc:docMk/>
            <pc:sldMk cId="4135589442" sldId="275"/>
            <ac:spMk id="19" creationId="{82ACA4C0-A9F8-76CA-B514-2C1B7FAA0D83}"/>
          </ac:spMkLst>
        </pc:spChg>
        <pc:spChg chg="del">
          <ac:chgData name="Omar Choudhry" userId="7e802f98-9170-4306-b59f-36dfa75ece39" providerId="ADAL" clId="{5168BE89-7370-E142-9154-405F8AB3B0BB}" dt="2025-02-03T23:01:13.580" v="213" actId="478"/>
          <ac:spMkLst>
            <pc:docMk/>
            <pc:sldMk cId="4135589442" sldId="275"/>
            <ac:spMk id="21" creationId="{E8E1A66D-D946-93B0-8FBE-0EED22E97EC5}"/>
          </ac:spMkLst>
        </pc:spChg>
        <pc:spChg chg="del">
          <ac:chgData name="Omar Choudhry" userId="7e802f98-9170-4306-b59f-36dfa75ece39" providerId="ADAL" clId="{5168BE89-7370-E142-9154-405F8AB3B0BB}" dt="2025-02-03T23:01:13.580" v="213" actId="478"/>
          <ac:spMkLst>
            <pc:docMk/>
            <pc:sldMk cId="4135589442" sldId="275"/>
            <ac:spMk id="22" creationId="{C8C0EA5A-FADC-2869-EDDB-D0CDF6133A3B}"/>
          </ac:spMkLst>
        </pc:spChg>
        <pc:picChg chg="del">
          <ac:chgData name="Omar Choudhry" userId="7e802f98-9170-4306-b59f-36dfa75ece39" providerId="ADAL" clId="{5168BE89-7370-E142-9154-405F8AB3B0BB}" dt="2025-02-03T23:01:14.535" v="214" actId="478"/>
          <ac:picMkLst>
            <pc:docMk/>
            <pc:sldMk cId="4135589442" sldId="275"/>
            <ac:picMk id="6" creationId="{AF48D763-CE92-9FC3-3EE0-4A24C903D018}"/>
          </ac:picMkLst>
        </pc:picChg>
        <pc:picChg chg="del">
          <ac:chgData name="Omar Choudhry" userId="7e802f98-9170-4306-b59f-36dfa75ece39" providerId="ADAL" clId="{5168BE89-7370-E142-9154-405F8AB3B0BB}" dt="2025-02-03T23:01:15.861" v="215" actId="478"/>
          <ac:picMkLst>
            <pc:docMk/>
            <pc:sldMk cId="4135589442" sldId="275"/>
            <ac:picMk id="7" creationId="{ECD8E961-9728-932D-9209-C8F62624CAF9}"/>
          </ac:picMkLst>
        </pc:picChg>
        <pc:picChg chg="del">
          <ac:chgData name="Omar Choudhry" userId="7e802f98-9170-4306-b59f-36dfa75ece39" providerId="ADAL" clId="{5168BE89-7370-E142-9154-405F8AB3B0BB}" dt="2025-02-03T23:01:17.277" v="216" actId="478"/>
          <ac:picMkLst>
            <pc:docMk/>
            <pc:sldMk cId="4135589442" sldId="275"/>
            <ac:picMk id="8" creationId="{0E6951D9-0B66-6105-57BE-2D263CDAB736}"/>
          </ac:picMkLst>
        </pc:picChg>
        <pc:picChg chg="del">
          <ac:chgData name="Omar Choudhry" userId="7e802f98-9170-4306-b59f-36dfa75ece39" providerId="ADAL" clId="{5168BE89-7370-E142-9154-405F8AB3B0BB}" dt="2025-02-03T23:01:17.277" v="216" actId="478"/>
          <ac:picMkLst>
            <pc:docMk/>
            <pc:sldMk cId="4135589442" sldId="275"/>
            <ac:picMk id="9" creationId="{FB192EFE-3F38-F164-6B97-8CC6CC9AA04A}"/>
          </ac:picMkLst>
        </pc:picChg>
        <pc:picChg chg="del">
          <ac:chgData name="Omar Choudhry" userId="7e802f98-9170-4306-b59f-36dfa75ece39" providerId="ADAL" clId="{5168BE89-7370-E142-9154-405F8AB3B0BB}" dt="2025-02-03T23:01:17.277" v="216" actId="478"/>
          <ac:picMkLst>
            <pc:docMk/>
            <pc:sldMk cId="4135589442" sldId="275"/>
            <ac:picMk id="10" creationId="{226B341F-A177-BC98-C8A1-6B67502E13B0}"/>
          </ac:picMkLst>
        </pc:picChg>
        <pc:picChg chg="del">
          <ac:chgData name="Omar Choudhry" userId="7e802f98-9170-4306-b59f-36dfa75ece39" providerId="ADAL" clId="{5168BE89-7370-E142-9154-405F8AB3B0BB}" dt="2025-02-03T23:01:13.580" v="213" actId="478"/>
          <ac:picMkLst>
            <pc:docMk/>
            <pc:sldMk cId="4135589442" sldId="275"/>
            <ac:picMk id="12" creationId="{23A2DAC8-A921-E221-45B5-30778F35902C}"/>
          </ac:picMkLst>
        </pc:picChg>
        <pc:picChg chg="del">
          <ac:chgData name="Omar Choudhry" userId="7e802f98-9170-4306-b59f-36dfa75ece39" providerId="ADAL" clId="{5168BE89-7370-E142-9154-405F8AB3B0BB}" dt="2025-02-03T23:01:13.580" v="213" actId="478"/>
          <ac:picMkLst>
            <pc:docMk/>
            <pc:sldMk cId="4135589442" sldId="275"/>
            <ac:picMk id="18" creationId="{6C79D462-18CC-65CA-88AE-155643A2C327}"/>
          </ac:picMkLst>
        </pc:picChg>
        <pc:picChg chg="del">
          <ac:chgData name="Omar Choudhry" userId="7e802f98-9170-4306-b59f-36dfa75ece39" providerId="ADAL" clId="{5168BE89-7370-E142-9154-405F8AB3B0BB}" dt="2025-02-03T23:01:13.580" v="213" actId="478"/>
          <ac:picMkLst>
            <pc:docMk/>
            <pc:sldMk cId="4135589442" sldId="275"/>
            <ac:picMk id="20" creationId="{5CF92021-002E-43FF-8D9C-4714583E0F81}"/>
          </ac:picMkLst>
        </pc:picChg>
      </pc:sldChg>
      <pc:sldChg chg="addSp delSp modSp add del mod ord addAnim delAnim modAnim">
        <pc:chgData name="Omar Choudhry" userId="7e802f98-9170-4306-b59f-36dfa75ece39" providerId="ADAL" clId="{5168BE89-7370-E142-9154-405F8AB3B0BB}" dt="2025-02-04T11:18:35.666" v="3818" actId="2696"/>
        <pc:sldMkLst>
          <pc:docMk/>
          <pc:sldMk cId="1505511515" sldId="276"/>
        </pc:sldMkLst>
        <pc:spChg chg="mod">
          <ac:chgData name="Omar Choudhry" userId="7e802f98-9170-4306-b59f-36dfa75ece39" providerId="ADAL" clId="{5168BE89-7370-E142-9154-405F8AB3B0BB}" dt="2025-02-03T23:09:47.499" v="451" actId="20577"/>
          <ac:spMkLst>
            <pc:docMk/>
            <pc:sldMk cId="1505511515" sldId="276"/>
            <ac:spMk id="2" creationId="{FCB9EA0F-1B25-4B70-C4FC-0886C45E2347}"/>
          </ac:spMkLst>
        </pc:spChg>
        <pc:spChg chg="add del mod">
          <ac:chgData name="Omar Choudhry" userId="7e802f98-9170-4306-b59f-36dfa75ece39" providerId="ADAL" clId="{5168BE89-7370-E142-9154-405F8AB3B0BB}" dt="2025-02-03T23:11:20.120" v="523" actId="478"/>
          <ac:spMkLst>
            <pc:docMk/>
            <pc:sldMk cId="1505511515" sldId="276"/>
            <ac:spMk id="3" creationId="{FD651634-F0CE-6BF5-BECB-C20AD6EEFEE5}"/>
          </ac:spMkLst>
        </pc:spChg>
        <pc:spChg chg="add del mod">
          <ac:chgData name="Omar Choudhry" userId="7e802f98-9170-4306-b59f-36dfa75ece39" providerId="ADAL" clId="{5168BE89-7370-E142-9154-405F8AB3B0BB}" dt="2025-02-03T23:10:37.991" v="522" actId="478"/>
          <ac:spMkLst>
            <pc:docMk/>
            <pc:sldMk cId="1505511515" sldId="276"/>
            <ac:spMk id="6" creationId="{97394ED1-F1F2-5BBA-13CC-7B4BBCDD292A}"/>
          </ac:spMkLst>
        </pc:spChg>
        <pc:spChg chg="add del mod">
          <ac:chgData name="Omar Choudhry" userId="7e802f98-9170-4306-b59f-36dfa75ece39" providerId="ADAL" clId="{5168BE89-7370-E142-9154-405F8AB3B0BB}" dt="2025-02-03T23:11:21.937" v="525" actId="478"/>
          <ac:spMkLst>
            <pc:docMk/>
            <pc:sldMk cId="1505511515" sldId="276"/>
            <ac:spMk id="8" creationId="{0F14F06C-9E64-E2F4-DF32-8FB5321D3589}"/>
          </ac:spMkLst>
        </pc:spChg>
        <pc:picChg chg="add">
          <ac:chgData name="Omar Choudhry" userId="7e802f98-9170-4306-b59f-36dfa75ece39" providerId="ADAL" clId="{5168BE89-7370-E142-9154-405F8AB3B0BB}" dt="2025-02-03T23:10:28.600" v="521"/>
          <ac:picMkLst>
            <pc:docMk/>
            <pc:sldMk cId="1505511515" sldId="276"/>
            <ac:picMk id="1026" creationId="{7659ADD9-081C-E114-0E4E-AA56E73F45C5}"/>
          </ac:picMkLst>
        </pc:picChg>
        <pc:picChg chg="add mod">
          <ac:chgData name="Omar Choudhry" userId="7e802f98-9170-4306-b59f-36dfa75ece39" providerId="ADAL" clId="{5168BE89-7370-E142-9154-405F8AB3B0BB}" dt="2025-02-03T23:11:30.110" v="528" actId="1076"/>
          <ac:picMkLst>
            <pc:docMk/>
            <pc:sldMk cId="1505511515" sldId="276"/>
            <ac:picMk id="1028" creationId="{F7AC7C34-D57A-4869-3B76-FF89C48504C9}"/>
          </ac:picMkLst>
        </pc:picChg>
      </pc:sldChg>
      <pc:sldChg chg="modSp add del mod ord modAnim">
        <pc:chgData name="Omar Choudhry" userId="7e802f98-9170-4306-b59f-36dfa75ece39" providerId="ADAL" clId="{5168BE89-7370-E142-9154-405F8AB3B0BB}" dt="2025-02-04T10:08:15.812" v="2291" actId="2696"/>
        <pc:sldMkLst>
          <pc:docMk/>
          <pc:sldMk cId="822227311" sldId="277"/>
        </pc:sldMkLst>
        <pc:spChg chg="mod">
          <ac:chgData name="Omar Choudhry" userId="7e802f98-9170-4306-b59f-36dfa75ece39" providerId="ADAL" clId="{5168BE89-7370-E142-9154-405F8AB3B0BB}" dt="2025-02-03T23:17:05.103" v="546" actId="20577"/>
          <ac:spMkLst>
            <pc:docMk/>
            <pc:sldMk cId="822227311" sldId="277"/>
            <ac:spMk id="2" creationId="{22881AAA-6EBE-6D11-C856-285BB20FBF53}"/>
          </ac:spMkLst>
        </pc:spChg>
        <pc:spChg chg="mod">
          <ac:chgData name="Omar Choudhry" userId="7e802f98-9170-4306-b59f-36dfa75ece39" providerId="ADAL" clId="{5168BE89-7370-E142-9154-405F8AB3B0BB}" dt="2025-02-03T23:22:45.860" v="803" actId="20577"/>
          <ac:spMkLst>
            <pc:docMk/>
            <pc:sldMk cId="822227311" sldId="277"/>
            <ac:spMk id="3" creationId="{D3C7305A-D78A-050A-C779-B9154C64DF03}"/>
          </ac:spMkLst>
        </pc:spChg>
      </pc:sldChg>
      <pc:sldChg chg="addSp delSp modSp add del">
        <pc:chgData name="Omar Choudhry" userId="7e802f98-9170-4306-b59f-36dfa75ece39" providerId="ADAL" clId="{5168BE89-7370-E142-9154-405F8AB3B0BB}" dt="2025-02-04T11:08:12.027" v="3635" actId="2696"/>
        <pc:sldMkLst>
          <pc:docMk/>
          <pc:sldMk cId="3778307319" sldId="278"/>
        </pc:sldMkLst>
        <pc:picChg chg="del">
          <ac:chgData name="Omar Choudhry" userId="7e802f98-9170-4306-b59f-36dfa75ece39" providerId="ADAL" clId="{5168BE89-7370-E142-9154-405F8AB3B0BB}" dt="2025-02-03T23:18:35.488" v="548" actId="478"/>
          <ac:picMkLst>
            <pc:docMk/>
            <pc:sldMk cId="3778307319" sldId="278"/>
            <ac:picMk id="1028" creationId="{587D943D-D750-2FEC-F884-1C273D572AED}"/>
          </ac:picMkLst>
        </pc:picChg>
        <pc:picChg chg="add mod">
          <ac:chgData name="Omar Choudhry" userId="7e802f98-9170-4306-b59f-36dfa75ece39" providerId="ADAL" clId="{5168BE89-7370-E142-9154-405F8AB3B0BB}" dt="2025-02-03T23:18:45.348" v="553" actId="1076"/>
          <ac:picMkLst>
            <pc:docMk/>
            <pc:sldMk cId="3778307319" sldId="278"/>
            <ac:picMk id="3074" creationId="{515D5707-A7D1-D22B-660A-CE832A382D57}"/>
          </ac:picMkLst>
        </pc:picChg>
      </pc:sldChg>
      <pc:sldChg chg="add del">
        <pc:chgData name="Omar Choudhry" userId="7e802f98-9170-4306-b59f-36dfa75ece39" providerId="ADAL" clId="{5168BE89-7370-E142-9154-405F8AB3B0BB}" dt="2025-02-03T23:23:03.498" v="806" actId="2696"/>
        <pc:sldMkLst>
          <pc:docMk/>
          <pc:sldMk cId="1067952489" sldId="279"/>
        </pc:sldMkLst>
      </pc:sldChg>
      <pc:sldChg chg="addSp delSp modSp add mod ord delAnim modAnim">
        <pc:chgData name="Omar Choudhry" userId="7e802f98-9170-4306-b59f-36dfa75ece39" providerId="ADAL" clId="{5168BE89-7370-E142-9154-405F8AB3B0BB}" dt="2025-02-04T11:04:17.740" v="3618" actId="20577"/>
        <pc:sldMkLst>
          <pc:docMk/>
          <pc:sldMk cId="3594534502" sldId="279"/>
        </pc:sldMkLst>
        <pc:spChg chg="mod">
          <ac:chgData name="Omar Choudhry" userId="7e802f98-9170-4306-b59f-36dfa75ece39" providerId="ADAL" clId="{5168BE89-7370-E142-9154-405F8AB3B0BB}" dt="2025-02-03T23:23:15.609" v="825" actId="20577"/>
          <ac:spMkLst>
            <pc:docMk/>
            <pc:sldMk cId="3594534502" sldId="279"/>
            <ac:spMk id="2" creationId="{327CA54D-7EEA-62D0-5B03-D3BA32301CCD}"/>
          </ac:spMkLst>
        </pc:spChg>
        <pc:spChg chg="del">
          <ac:chgData name="Omar Choudhry" userId="7e802f98-9170-4306-b59f-36dfa75ece39" providerId="ADAL" clId="{5168BE89-7370-E142-9154-405F8AB3B0BB}" dt="2025-02-04T10:08:17.465" v="2292" actId="478"/>
          <ac:spMkLst>
            <pc:docMk/>
            <pc:sldMk cId="3594534502" sldId="279"/>
            <ac:spMk id="3" creationId="{393010C3-7BD0-2B60-9EBD-C0AD7453E25C}"/>
          </ac:spMkLst>
        </pc:spChg>
        <pc:spChg chg="add mod">
          <ac:chgData name="Omar Choudhry" userId="7e802f98-9170-4306-b59f-36dfa75ece39" providerId="ADAL" clId="{5168BE89-7370-E142-9154-405F8AB3B0BB}" dt="2025-02-04T11:04:17.740" v="3618" actId="20577"/>
          <ac:spMkLst>
            <pc:docMk/>
            <pc:sldMk cId="3594534502" sldId="279"/>
            <ac:spMk id="6" creationId="{40B55437-8B84-7A3D-9CC6-893902C54450}"/>
          </ac:spMkLst>
        </pc:spChg>
      </pc:sldChg>
      <pc:sldChg chg="modSp add mod modAnim">
        <pc:chgData name="Omar Choudhry" userId="7e802f98-9170-4306-b59f-36dfa75ece39" providerId="ADAL" clId="{5168BE89-7370-E142-9154-405F8AB3B0BB}" dt="2025-02-04T10:31:55.935" v="2926" actId="20577"/>
        <pc:sldMkLst>
          <pc:docMk/>
          <pc:sldMk cId="983863865" sldId="280"/>
        </pc:sldMkLst>
        <pc:spChg chg="mod">
          <ac:chgData name="Omar Choudhry" userId="7e802f98-9170-4306-b59f-36dfa75ece39" providerId="ADAL" clId="{5168BE89-7370-E142-9154-405F8AB3B0BB}" dt="2025-02-03T23:23:42.266" v="844" actId="20577"/>
          <ac:spMkLst>
            <pc:docMk/>
            <pc:sldMk cId="983863865" sldId="280"/>
            <ac:spMk id="2" creationId="{692366AD-F1D0-67B7-B089-B708DBE5F80B}"/>
          </ac:spMkLst>
        </pc:spChg>
        <pc:spChg chg="mod">
          <ac:chgData name="Omar Choudhry" userId="7e802f98-9170-4306-b59f-36dfa75ece39" providerId="ADAL" clId="{5168BE89-7370-E142-9154-405F8AB3B0BB}" dt="2025-02-04T10:31:55.935" v="2926" actId="20577"/>
          <ac:spMkLst>
            <pc:docMk/>
            <pc:sldMk cId="983863865" sldId="280"/>
            <ac:spMk id="3" creationId="{22EA9338-5AE9-3CB1-BC0C-7521BB61037E}"/>
          </ac:spMkLst>
        </pc:spChg>
      </pc:sldChg>
      <pc:sldChg chg="modSp add del mod modAnim">
        <pc:chgData name="Omar Choudhry" userId="7e802f98-9170-4306-b59f-36dfa75ece39" providerId="ADAL" clId="{5168BE89-7370-E142-9154-405F8AB3B0BB}" dt="2025-02-04T12:07:59.371" v="4036" actId="2696"/>
        <pc:sldMkLst>
          <pc:docMk/>
          <pc:sldMk cId="699411214" sldId="281"/>
        </pc:sldMkLst>
        <pc:spChg chg="mod">
          <ac:chgData name="Omar Choudhry" userId="7e802f98-9170-4306-b59f-36dfa75ece39" providerId="ADAL" clId="{5168BE89-7370-E142-9154-405F8AB3B0BB}" dt="2025-02-03T23:27:00.001" v="1298" actId="20577"/>
          <ac:spMkLst>
            <pc:docMk/>
            <pc:sldMk cId="699411214" sldId="281"/>
            <ac:spMk id="2" creationId="{C2ADCFE4-B309-308E-FD45-6DA8F40875F0}"/>
          </ac:spMkLst>
        </pc:spChg>
        <pc:spChg chg="mod">
          <ac:chgData name="Omar Choudhry" userId="7e802f98-9170-4306-b59f-36dfa75ece39" providerId="ADAL" clId="{5168BE89-7370-E142-9154-405F8AB3B0BB}" dt="2025-02-04T11:39:16.783" v="3942" actId="207"/>
          <ac:spMkLst>
            <pc:docMk/>
            <pc:sldMk cId="699411214" sldId="281"/>
            <ac:spMk id="3" creationId="{1AE62EEB-63A4-E4FF-C561-1E8A66705E16}"/>
          </ac:spMkLst>
        </pc:spChg>
      </pc:sldChg>
      <pc:sldChg chg="addSp delSp modSp add mod ord delAnim modAnim">
        <pc:chgData name="Omar Choudhry" userId="7e802f98-9170-4306-b59f-36dfa75ece39" providerId="ADAL" clId="{5168BE89-7370-E142-9154-405F8AB3B0BB}" dt="2025-02-04T08:41:30.087" v="1415"/>
        <pc:sldMkLst>
          <pc:docMk/>
          <pc:sldMk cId="234008302" sldId="282"/>
        </pc:sldMkLst>
        <pc:spChg chg="del">
          <ac:chgData name="Omar Choudhry" userId="7e802f98-9170-4306-b59f-36dfa75ece39" providerId="ADAL" clId="{5168BE89-7370-E142-9154-405F8AB3B0BB}" dt="2025-02-04T08:38:17.785" v="1374" actId="478"/>
          <ac:spMkLst>
            <pc:docMk/>
            <pc:sldMk cId="234008302" sldId="282"/>
            <ac:spMk id="3" creationId="{518C311D-F3FB-B521-BE85-A3CDEEC71BD9}"/>
          </ac:spMkLst>
        </pc:spChg>
        <pc:spChg chg="add del mod">
          <ac:chgData name="Omar Choudhry" userId="7e802f98-9170-4306-b59f-36dfa75ece39" providerId="ADAL" clId="{5168BE89-7370-E142-9154-405F8AB3B0BB}" dt="2025-02-04T08:38:19.650" v="1375" actId="478"/>
          <ac:spMkLst>
            <pc:docMk/>
            <pc:sldMk cId="234008302" sldId="282"/>
            <ac:spMk id="6" creationId="{6D5661A2-208E-0D45-D80A-AA9E507805BA}"/>
          </ac:spMkLst>
        </pc:spChg>
        <pc:picChg chg="add mod">
          <ac:chgData name="Omar Choudhry" userId="7e802f98-9170-4306-b59f-36dfa75ece39" providerId="ADAL" clId="{5168BE89-7370-E142-9154-405F8AB3B0BB}" dt="2025-02-04T08:41:12.709" v="1406" actId="1076"/>
          <ac:picMkLst>
            <pc:docMk/>
            <pc:sldMk cId="234008302" sldId="282"/>
            <ac:picMk id="4098" creationId="{8D793347-6DB9-2A7D-7702-C80FA0AEFD0D}"/>
          </ac:picMkLst>
        </pc:picChg>
        <pc:picChg chg="add mod">
          <ac:chgData name="Omar Choudhry" userId="7e802f98-9170-4306-b59f-36dfa75ece39" providerId="ADAL" clId="{5168BE89-7370-E142-9154-405F8AB3B0BB}" dt="2025-02-04T08:41:12.709" v="1406" actId="1076"/>
          <ac:picMkLst>
            <pc:docMk/>
            <pc:sldMk cId="234008302" sldId="282"/>
            <ac:picMk id="4100" creationId="{30B2E54F-874D-5886-BB6E-34E52A495188}"/>
          </ac:picMkLst>
        </pc:picChg>
        <pc:picChg chg="add mod">
          <ac:chgData name="Omar Choudhry" userId="7e802f98-9170-4306-b59f-36dfa75ece39" providerId="ADAL" clId="{5168BE89-7370-E142-9154-405F8AB3B0BB}" dt="2025-02-04T08:41:12.709" v="1406" actId="1076"/>
          <ac:picMkLst>
            <pc:docMk/>
            <pc:sldMk cId="234008302" sldId="282"/>
            <ac:picMk id="4102" creationId="{697A1A5D-D7E8-CC25-8FC2-CFD0A2F6D0DF}"/>
          </ac:picMkLst>
        </pc:picChg>
        <pc:picChg chg="add mod">
          <ac:chgData name="Omar Choudhry" userId="7e802f98-9170-4306-b59f-36dfa75ece39" providerId="ADAL" clId="{5168BE89-7370-E142-9154-405F8AB3B0BB}" dt="2025-02-04T08:41:12.709" v="1406" actId="1076"/>
          <ac:picMkLst>
            <pc:docMk/>
            <pc:sldMk cId="234008302" sldId="282"/>
            <ac:picMk id="4104" creationId="{4B2AEF85-1871-DB1F-C7DD-EFF8C0D8A15E}"/>
          </ac:picMkLst>
        </pc:picChg>
        <pc:picChg chg="add mod">
          <ac:chgData name="Omar Choudhry" userId="7e802f98-9170-4306-b59f-36dfa75ece39" providerId="ADAL" clId="{5168BE89-7370-E142-9154-405F8AB3B0BB}" dt="2025-02-04T08:41:12.709" v="1406" actId="1076"/>
          <ac:picMkLst>
            <pc:docMk/>
            <pc:sldMk cId="234008302" sldId="282"/>
            <ac:picMk id="4106" creationId="{723F6602-B283-00C4-34F4-4535080C09B1}"/>
          </ac:picMkLst>
        </pc:picChg>
      </pc:sldChg>
      <pc:sldChg chg="addSp delSp modSp add mod delAnim modAnim">
        <pc:chgData name="Omar Choudhry" userId="7e802f98-9170-4306-b59f-36dfa75ece39" providerId="ADAL" clId="{5168BE89-7370-E142-9154-405F8AB3B0BB}" dt="2025-02-04T15:21:17.604" v="4203" actId="21"/>
        <pc:sldMkLst>
          <pc:docMk/>
          <pc:sldMk cId="1089753788" sldId="283"/>
        </pc:sldMkLst>
        <pc:spChg chg="add mod">
          <ac:chgData name="Omar Choudhry" userId="7e802f98-9170-4306-b59f-36dfa75ece39" providerId="ADAL" clId="{5168BE89-7370-E142-9154-405F8AB3B0BB}" dt="2025-02-04T09:01:16.667" v="1799" actId="1076"/>
          <ac:spMkLst>
            <pc:docMk/>
            <pc:sldMk cId="1089753788" sldId="283"/>
            <ac:spMk id="12" creationId="{6AD91285-FAEC-30AE-AE7F-157CD104F927}"/>
          </ac:spMkLst>
        </pc:spChg>
        <pc:spChg chg="add mod">
          <ac:chgData name="Omar Choudhry" userId="7e802f98-9170-4306-b59f-36dfa75ece39" providerId="ADAL" clId="{5168BE89-7370-E142-9154-405F8AB3B0BB}" dt="2025-02-04T09:01:16.667" v="1799" actId="1076"/>
          <ac:spMkLst>
            <pc:docMk/>
            <pc:sldMk cId="1089753788" sldId="283"/>
            <ac:spMk id="13" creationId="{42D78C67-1544-4B9F-D1AB-CA02A780BD7F}"/>
          </ac:spMkLst>
        </pc:spChg>
        <pc:spChg chg="add del mod">
          <ac:chgData name="Omar Choudhry" userId="7e802f98-9170-4306-b59f-36dfa75ece39" providerId="ADAL" clId="{5168BE89-7370-E142-9154-405F8AB3B0BB}" dt="2025-02-04T08:47:50.914" v="1549" actId="478"/>
          <ac:spMkLst>
            <pc:docMk/>
            <pc:sldMk cId="1089753788" sldId="283"/>
            <ac:spMk id="14" creationId="{9CFF896F-D167-AA51-35B8-3EEA343EDA36}"/>
          </ac:spMkLst>
        </pc:spChg>
        <pc:spChg chg="add mod">
          <ac:chgData name="Omar Choudhry" userId="7e802f98-9170-4306-b59f-36dfa75ece39" providerId="ADAL" clId="{5168BE89-7370-E142-9154-405F8AB3B0BB}" dt="2025-02-04T09:01:16.667" v="1799" actId="1076"/>
          <ac:spMkLst>
            <pc:docMk/>
            <pc:sldMk cId="1089753788" sldId="283"/>
            <ac:spMk id="15" creationId="{F351A54C-2128-97D4-D765-45355409BFD5}"/>
          </ac:spMkLst>
        </pc:spChg>
        <pc:spChg chg="add del mod">
          <ac:chgData name="Omar Choudhry" userId="7e802f98-9170-4306-b59f-36dfa75ece39" providerId="ADAL" clId="{5168BE89-7370-E142-9154-405F8AB3B0BB}" dt="2025-02-04T08:54:26.525" v="1736" actId="21"/>
          <ac:spMkLst>
            <pc:docMk/>
            <pc:sldMk cId="1089753788" sldId="283"/>
            <ac:spMk id="16" creationId="{BE9DF7D9-5DA7-58BB-A4DA-430F7C91E400}"/>
          </ac:spMkLst>
        </pc:spChg>
        <pc:spChg chg="add mod">
          <ac:chgData name="Omar Choudhry" userId="7e802f98-9170-4306-b59f-36dfa75ece39" providerId="ADAL" clId="{5168BE89-7370-E142-9154-405F8AB3B0BB}" dt="2025-02-04T09:01:16.667" v="1799" actId="1076"/>
          <ac:spMkLst>
            <pc:docMk/>
            <pc:sldMk cId="1089753788" sldId="283"/>
            <ac:spMk id="18" creationId="{86A1454C-0684-FC57-34DC-512A20ED3330}"/>
          </ac:spMkLst>
        </pc:spChg>
        <pc:spChg chg="add mod">
          <ac:chgData name="Omar Choudhry" userId="7e802f98-9170-4306-b59f-36dfa75ece39" providerId="ADAL" clId="{5168BE89-7370-E142-9154-405F8AB3B0BB}" dt="2025-02-04T08:45:43.235" v="1503"/>
          <ac:spMkLst>
            <pc:docMk/>
            <pc:sldMk cId="1089753788" sldId="283"/>
            <ac:spMk id="19" creationId="{BF6A87E5-A792-82EA-4665-FC84F56E11E2}"/>
          </ac:spMkLst>
        </pc:spChg>
        <pc:spChg chg="add del mod">
          <ac:chgData name="Omar Choudhry" userId="7e802f98-9170-4306-b59f-36dfa75ece39" providerId="ADAL" clId="{5168BE89-7370-E142-9154-405F8AB3B0BB}" dt="2025-02-04T08:47:48.576" v="1546" actId="478"/>
          <ac:spMkLst>
            <pc:docMk/>
            <pc:sldMk cId="1089753788" sldId="283"/>
            <ac:spMk id="20" creationId="{69DDFFF7-AD0C-460D-CF7E-A8AF63D2D184}"/>
          </ac:spMkLst>
        </pc:spChg>
        <pc:spChg chg="add mod">
          <ac:chgData name="Omar Choudhry" userId="7e802f98-9170-4306-b59f-36dfa75ece39" providerId="ADAL" clId="{5168BE89-7370-E142-9154-405F8AB3B0BB}" dt="2025-02-04T09:01:16.667" v="1799" actId="1076"/>
          <ac:spMkLst>
            <pc:docMk/>
            <pc:sldMk cId="1089753788" sldId="283"/>
            <ac:spMk id="29" creationId="{6461B263-CC77-3526-EFA6-BF846ED9F202}"/>
          </ac:spMkLst>
        </pc:spChg>
        <pc:spChg chg="add mod">
          <ac:chgData name="Omar Choudhry" userId="7e802f98-9170-4306-b59f-36dfa75ece39" providerId="ADAL" clId="{5168BE89-7370-E142-9154-405F8AB3B0BB}" dt="2025-02-04T09:01:16.667" v="1799" actId="1076"/>
          <ac:spMkLst>
            <pc:docMk/>
            <pc:sldMk cId="1089753788" sldId="283"/>
            <ac:spMk id="30" creationId="{25B64558-F750-8A46-DB0C-2109E22C6460}"/>
          </ac:spMkLst>
        </pc:spChg>
        <pc:spChg chg="add mod">
          <ac:chgData name="Omar Choudhry" userId="7e802f98-9170-4306-b59f-36dfa75ece39" providerId="ADAL" clId="{5168BE89-7370-E142-9154-405F8AB3B0BB}" dt="2025-02-04T09:01:16.667" v="1799" actId="1076"/>
          <ac:spMkLst>
            <pc:docMk/>
            <pc:sldMk cId="1089753788" sldId="283"/>
            <ac:spMk id="31" creationId="{283C2D70-D84D-163C-2B28-F735B326BA55}"/>
          </ac:spMkLst>
        </pc:spChg>
        <pc:spChg chg="add mod">
          <ac:chgData name="Omar Choudhry" userId="7e802f98-9170-4306-b59f-36dfa75ece39" providerId="ADAL" clId="{5168BE89-7370-E142-9154-405F8AB3B0BB}" dt="2025-02-04T09:01:16.667" v="1799" actId="1076"/>
          <ac:spMkLst>
            <pc:docMk/>
            <pc:sldMk cId="1089753788" sldId="283"/>
            <ac:spMk id="32" creationId="{856CCDD3-7F2D-4BE5-FD10-A6E76367691D}"/>
          </ac:spMkLst>
        </pc:spChg>
        <pc:spChg chg="add mod">
          <ac:chgData name="Omar Choudhry" userId="7e802f98-9170-4306-b59f-36dfa75ece39" providerId="ADAL" clId="{5168BE89-7370-E142-9154-405F8AB3B0BB}" dt="2025-02-04T09:01:16.667" v="1799" actId="1076"/>
          <ac:spMkLst>
            <pc:docMk/>
            <pc:sldMk cId="1089753788" sldId="283"/>
            <ac:spMk id="37" creationId="{1A76776C-BACF-680F-174B-446F038F9F6F}"/>
          </ac:spMkLst>
        </pc:spChg>
        <pc:spChg chg="add del mod">
          <ac:chgData name="Omar Choudhry" userId="7e802f98-9170-4306-b59f-36dfa75ece39" providerId="ADAL" clId="{5168BE89-7370-E142-9154-405F8AB3B0BB}" dt="2025-02-04T08:56:50.301" v="1767" actId="478"/>
          <ac:spMkLst>
            <pc:docMk/>
            <pc:sldMk cId="1089753788" sldId="283"/>
            <ac:spMk id="38" creationId="{07867EC0-2F4A-0A56-E91B-A735A77F7AB8}"/>
          </ac:spMkLst>
        </pc:spChg>
        <pc:spChg chg="add mod">
          <ac:chgData name="Omar Choudhry" userId="7e802f98-9170-4306-b59f-36dfa75ece39" providerId="ADAL" clId="{5168BE89-7370-E142-9154-405F8AB3B0BB}" dt="2025-02-04T08:56:56.949" v="1770" actId="1076"/>
          <ac:spMkLst>
            <pc:docMk/>
            <pc:sldMk cId="1089753788" sldId="283"/>
            <ac:spMk id="39" creationId="{78F7ECCF-81EB-AFA9-A047-C8DB9FAE6D23}"/>
          </ac:spMkLst>
        </pc:spChg>
        <pc:spChg chg="add mod">
          <ac:chgData name="Omar Choudhry" userId="7e802f98-9170-4306-b59f-36dfa75ece39" providerId="ADAL" clId="{5168BE89-7370-E142-9154-405F8AB3B0BB}" dt="2025-02-04T08:57:12.384" v="1774"/>
          <ac:spMkLst>
            <pc:docMk/>
            <pc:sldMk cId="1089753788" sldId="283"/>
            <ac:spMk id="40" creationId="{57F0F666-CA27-811A-D752-D4E174709CBD}"/>
          </ac:spMkLst>
        </pc:spChg>
        <pc:spChg chg="add mod">
          <ac:chgData name="Omar Choudhry" userId="7e802f98-9170-4306-b59f-36dfa75ece39" providerId="ADAL" clId="{5168BE89-7370-E142-9154-405F8AB3B0BB}" dt="2025-02-04T08:57:35.981" v="1781" actId="1076"/>
          <ac:spMkLst>
            <pc:docMk/>
            <pc:sldMk cId="1089753788" sldId="283"/>
            <ac:spMk id="41" creationId="{534F29E1-9833-E708-9E19-9486846A157E}"/>
          </ac:spMkLst>
        </pc:spChg>
        <pc:graphicFrameChg chg="add mod modGraphic">
          <ac:chgData name="Omar Choudhry" userId="7e802f98-9170-4306-b59f-36dfa75ece39" providerId="ADAL" clId="{5168BE89-7370-E142-9154-405F8AB3B0BB}" dt="2025-02-04T08:51:58.508" v="1677" actId="113"/>
          <ac:graphicFrameMkLst>
            <pc:docMk/>
            <pc:sldMk cId="1089753788" sldId="283"/>
            <ac:graphicFrameMk id="23" creationId="{10487A67-C917-1974-528D-AB571A16722E}"/>
          </ac:graphicFrameMkLst>
        </pc:graphicFrameChg>
        <pc:graphicFrameChg chg="add mod modGraphic">
          <ac:chgData name="Omar Choudhry" userId="7e802f98-9170-4306-b59f-36dfa75ece39" providerId="ADAL" clId="{5168BE89-7370-E142-9154-405F8AB3B0BB}" dt="2025-02-04T08:56:19.201" v="1760" actId="20577"/>
          <ac:graphicFrameMkLst>
            <pc:docMk/>
            <pc:sldMk cId="1089753788" sldId="283"/>
            <ac:graphicFrameMk id="28" creationId="{9CB29248-AFE4-ECA7-5AF0-63BF6E3FBF32}"/>
          </ac:graphicFrameMkLst>
        </pc:graphicFrameChg>
        <pc:picChg chg="add del mod">
          <ac:chgData name="Omar Choudhry" userId="7e802f98-9170-4306-b59f-36dfa75ece39" providerId="ADAL" clId="{5168BE89-7370-E142-9154-405F8AB3B0BB}" dt="2025-02-04T15:21:17.604" v="4203" actId="21"/>
          <ac:picMkLst>
            <pc:docMk/>
            <pc:sldMk cId="1089753788" sldId="283"/>
            <ac:picMk id="3074" creationId="{59C5C7FB-D1B6-DE4D-0667-E38FE6951BDF}"/>
          </ac:picMkLst>
        </pc:picChg>
        <pc:picChg chg="mod">
          <ac:chgData name="Omar Choudhry" userId="7e802f98-9170-4306-b59f-36dfa75ece39" providerId="ADAL" clId="{5168BE89-7370-E142-9154-405F8AB3B0BB}" dt="2025-02-04T08:43:29.291" v="1462"/>
          <ac:picMkLst>
            <pc:docMk/>
            <pc:sldMk cId="1089753788" sldId="283"/>
            <ac:picMk id="4098" creationId="{0ECDBCD6-396C-A868-7C15-43FB9808D6D0}"/>
          </ac:picMkLst>
        </pc:picChg>
        <pc:picChg chg="mod">
          <ac:chgData name="Omar Choudhry" userId="7e802f98-9170-4306-b59f-36dfa75ece39" providerId="ADAL" clId="{5168BE89-7370-E142-9154-405F8AB3B0BB}" dt="2025-02-04T08:43:02.878" v="1453"/>
          <ac:picMkLst>
            <pc:docMk/>
            <pc:sldMk cId="1089753788" sldId="283"/>
            <ac:picMk id="4100" creationId="{462C5F6D-BE1E-C33E-FCDD-F9EE9BB19483}"/>
          </ac:picMkLst>
        </pc:picChg>
        <pc:picChg chg="mod">
          <ac:chgData name="Omar Choudhry" userId="7e802f98-9170-4306-b59f-36dfa75ece39" providerId="ADAL" clId="{5168BE89-7370-E142-9154-405F8AB3B0BB}" dt="2025-02-04T08:43:02.878" v="1453"/>
          <ac:picMkLst>
            <pc:docMk/>
            <pc:sldMk cId="1089753788" sldId="283"/>
            <ac:picMk id="4102" creationId="{F25E526F-59A8-4EEC-EF25-5869495A539F}"/>
          </ac:picMkLst>
        </pc:picChg>
        <pc:picChg chg="mod">
          <ac:chgData name="Omar Choudhry" userId="7e802f98-9170-4306-b59f-36dfa75ece39" providerId="ADAL" clId="{5168BE89-7370-E142-9154-405F8AB3B0BB}" dt="2025-02-04T08:43:02.878" v="1453"/>
          <ac:picMkLst>
            <pc:docMk/>
            <pc:sldMk cId="1089753788" sldId="283"/>
            <ac:picMk id="4104" creationId="{7718B58C-75E4-3FAF-0F30-5982F2294EC2}"/>
          </ac:picMkLst>
        </pc:picChg>
        <pc:picChg chg="mod">
          <ac:chgData name="Omar Choudhry" userId="7e802f98-9170-4306-b59f-36dfa75ece39" providerId="ADAL" clId="{5168BE89-7370-E142-9154-405F8AB3B0BB}" dt="2025-02-04T08:43:02.878" v="1453"/>
          <ac:picMkLst>
            <pc:docMk/>
            <pc:sldMk cId="1089753788" sldId="283"/>
            <ac:picMk id="4106" creationId="{13B740BB-A02E-B49C-B7BC-55C733651FE7}"/>
          </ac:picMkLst>
        </pc:picChg>
        <pc:cxnChg chg="add mod">
          <ac:chgData name="Omar Choudhry" userId="7e802f98-9170-4306-b59f-36dfa75ece39" providerId="ADAL" clId="{5168BE89-7370-E142-9154-405F8AB3B0BB}" dt="2025-02-04T09:01:14.446" v="1798" actId="1076"/>
          <ac:cxnSpMkLst>
            <pc:docMk/>
            <pc:sldMk cId="1089753788" sldId="283"/>
            <ac:cxnSpMk id="5" creationId="{F24FC1DE-A7D0-620C-EA11-3D2DB468753F}"/>
          </ac:cxnSpMkLst>
        </pc:cxnChg>
        <pc:cxnChg chg="add del mod">
          <ac:chgData name="Omar Choudhry" userId="7e802f98-9170-4306-b59f-36dfa75ece39" providerId="ADAL" clId="{5168BE89-7370-E142-9154-405F8AB3B0BB}" dt="2025-02-04T08:44:14.349" v="1470" actId="478"/>
          <ac:cxnSpMkLst>
            <pc:docMk/>
            <pc:sldMk cId="1089753788" sldId="283"/>
            <ac:cxnSpMk id="6" creationId="{26F47194-9AC5-A2E7-0176-42A6CE21314A}"/>
          </ac:cxnSpMkLst>
        </pc:cxnChg>
        <pc:cxnChg chg="add mod">
          <ac:chgData name="Omar Choudhry" userId="7e802f98-9170-4306-b59f-36dfa75ece39" providerId="ADAL" clId="{5168BE89-7370-E142-9154-405F8AB3B0BB}" dt="2025-02-04T08:51:35.182" v="1671" actId="1076"/>
          <ac:cxnSpMkLst>
            <pc:docMk/>
            <pc:sldMk cId="1089753788" sldId="283"/>
            <ac:cxnSpMk id="9" creationId="{1AB25AE2-AF5B-4BE7-A2F9-DC59499C0B4E}"/>
          </ac:cxnSpMkLst>
        </pc:cxnChg>
        <pc:cxnChg chg="add del mod">
          <ac:chgData name="Omar Choudhry" userId="7e802f98-9170-4306-b59f-36dfa75ece39" providerId="ADAL" clId="{5168BE89-7370-E142-9154-405F8AB3B0BB}" dt="2025-02-04T08:47:06.522" v="1531" actId="478"/>
          <ac:cxnSpMkLst>
            <pc:docMk/>
            <pc:sldMk cId="1089753788" sldId="283"/>
            <ac:cxnSpMk id="22" creationId="{A65993E8-9D94-6BAE-0416-17A41F682B09}"/>
          </ac:cxnSpMkLst>
        </pc:cxnChg>
        <pc:cxnChg chg="add mod">
          <ac:chgData name="Omar Choudhry" userId="7e802f98-9170-4306-b59f-36dfa75ece39" providerId="ADAL" clId="{5168BE89-7370-E142-9154-405F8AB3B0BB}" dt="2025-02-04T09:01:16.667" v="1799" actId="1076"/>
          <ac:cxnSpMkLst>
            <pc:docMk/>
            <pc:sldMk cId="1089753788" sldId="283"/>
            <ac:cxnSpMk id="27" creationId="{4E7D5832-A002-CF4F-3856-548DA2FC5794}"/>
          </ac:cxnSpMkLst>
        </pc:cxnChg>
        <pc:cxnChg chg="add mod">
          <ac:chgData name="Omar Choudhry" userId="7e802f98-9170-4306-b59f-36dfa75ece39" providerId="ADAL" clId="{5168BE89-7370-E142-9154-405F8AB3B0BB}" dt="2025-02-04T08:54:31.128" v="1737" actId="14100"/>
          <ac:cxnSpMkLst>
            <pc:docMk/>
            <pc:sldMk cId="1089753788" sldId="283"/>
            <ac:cxnSpMk id="34" creationId="{DC0982EA-DE1B-453D-678B-A48E20BEEEDC}"/>
          </ac:cxnSpMkLst>
        </pc:cxnChg>
      </pc:sldChg>
      <pc:sldChg chg="addSp delSp modSp add mod modAnim">
        <pc:chgData name="Omar Choudhry" userId="7e802f98-9170-4306-b59f-36dfa75ece39" providerId="ADAL" clId="{5168BE89-7370-E142-9154-405F8AB3B0BB}" dt="2025-02-04T09:41:47.111" v="2220" actId="1036"/>
        <pc:sldMkLst>
          <pc:docMk/>
          <pc:sldMk cId="1966584470" sldId="284"/>
        </pc:sldMkLst>
        <pc:spChg chg="add mod">
          <ac:chgData name="Omar Choudhry" userId="7e802f98-9170-4306-b59f-36dfa75ece39" providerId="ADAL" clId="{5168BE89-7370-E142-9154-405F8AB3B0BB}" dt="2025-02-04T09:10:16.078" v="1895" actId="207"/>
          <ac:spMkLst>
            <pc:docMk/>
            <pc:sldMk cId="1966584470" sldId="284"/>
            <ac:spMk id="11" creationId="{578D16F4-6862-62DE-3AD0-298AA7C14A2C}"/>
          </ac:spMkLst>
        </pc:spChg>
        <pc:spChg chg="add mod">
          <ac:chgData name="Omar Choudhry" userId="7e802f98-9170-4306-b59f-36dfa75ece39" providerId="ADAL" clId="{5168BE89-7370-E142-9154-405F8AB3B0BB}" dt="2025-02-04T09:11:48.962" v="1935" actId="1076"/>
          <ac:spMkLst>
            <pc:docMk/>
            <pc:sldMk cId="1966584470" sldId="284"/>
            <ac:spMk id="12" creationId="{D7DBE89E-B46E-0F83-F275-369A27574ACF}"/>
          </ac:spMkLst>
        </pc:spChg>
        <pc:spChg chg="add mod">
          <ac:chgData name="Omar Choudhry" userId="7e802f98-9170-4306-b59f-36dfa75ece39" providerId="ADAL" clId="{5168BE89-7370-E142-9154-405F8AB3B0BB}" dt="2025-02-04T09:11:27.762" v="1929" actId="164"/>
          <ac:spMkLst>
            <pc:docMk/>
            <pc:sldMk cId="1966584470" sldId="284"/>
            <ac:spMk id="13" creationId="{E2BE2FD3-754E-A5D7-C004-08B0214C2AE9}"/>
          </ac:spMkLst>
        </pc:spChg>
        <pc:spChg chg="add mod">
          <ac:chgData name="Omar Choudhry" userId="7e802f98-9170-4306-b59f-36dfa75ece39" providerId="ADAL" clId="{5168BE89-7370-E142-9154-405F8AB3B0BB}" dt="2025-02-04T09:11:48.962" v="1935" actId="1076"/>
          <ac:spMkLst>
            <pc:docMk/>
            <pc:sldMk cId="1966584470" sldId="284"/>
            <ac:spMk id="14" creationId="{DB0EA54C-A9DF-EC9C-20AB-5992F5F1BEB8}"/>
          </ac:spMkLst>
        </pc:spChg>
        <pc:spChg chg="add mod">
          <ac:chgData name="Omar Choudhry" userId="7e802f98-9170-4306-b59f-36dfa75ece39" providerId="ADAL" clId="{5168BE89-7370-E142-9154-405F8AB3B0BB}" dt="2025-02-04T09:11:27.762" v="1929" actId="164"/>
          <ac:spMkLst>
            <pc:docMk/>
            <pc:sldMk cId="1966584470" sldId="284"/>
            <ac:spMk id="15" creationId="{2284100D-C6CB-54C7-974E-F9354D1B7449}"/>
          </ac:spMkLst>
        </pc:spChg>
        <pc:spChg chg="add mod">
          <ac:chgData name="Omar Choudhry" userId="7e802f98-9170-4306-b59f-36dfa75ece39" providerId="ADAL" clId="{5168BE89-7370-E142-9154-405F8AB3B0BB}" dt="2025-02-04T09:11:48.962" v="1935" actId="1076"/>
          <ac:spMkLst>
            <pc:docMk/>
            <pc:sldMk cId="1966584470" sldId="284"/>
            <ac:spMk id="16" creationId="{2BA14B4B-EAAF-A27B-A761-1D54CEB6DBDB}"/>
          </ac:spMkLst>
        </pc:spChg>
        <pc:spChg chg="add mod">
          <ac:chgData name="Omar Choudhry" userId="7e802f98-9170-4306-b59f-36dfa75ece39" providerId="ADAL" clId="{5168BE89-7370-E142-9154-405F8AB3B0BB}" dt="2025-02-04T09:11:27.762" v="1929" actId="164"/>
          <ac:spMkLst>
            <pc:docMk/>
            <pc:sldMk cId="1966584470" sldId="284"/>
            <ac:spMk id="18" creationId="{1B9889DF-B3D3-8749-00D5-ADFD45D99D3F}"/>
          </ac:spMkLst>
        </pc:spChg>
        <pc:spChg chg="add mod">
          <ac:chgData name="Omar Choudhry" userId="7e802f98-9170-4306-b59f-36dfa75ece39" providerId="ADAL" clId="{5168BE89-7370-E142-9154-405F8AB3B0BB}" dt="2025-02-04T09:11:48.962" v="1935" actId="1076"/>
          <ac:spMkLst>
            <pc:docMk/>
            <pc:sldMk cId="1966584470" sldId="284"/>
            <ac:spMk id="19" creationId="{9B337625-3F5C-4363-BE0F-82FD75AB7851}"/>
          </ac:spMkLst>
        </pc:spChg>
        <pc:spChg chg="add mod">
          <ac:chgData name="Omar Choudhry" userId="7e802f98-9170-4306-b59f-36dfa75ece39" providerId="ADAL" clId="{5168BE89-7370-E142-9154-405F8AB3B0BB}" dt="2025-02-04T09:11:27.762" v="1929" actId="164"/>
          <ac:spMkLst>
            <pc:docMk/>
            <pc:sldMk cId="1966584470" sldId="284"/>
            <ac:spMk id="20" creationId="{C853DB91-0F2F-3C40-1691-B3105DE80928}"/>
          </ac:spMkLst>
        </pc:spChg>
        <pc:spChg chg="add mod">
          <ac:chgData name="Omar Choudhry" userId="7e802f98-9170-4306-b59f-36dfa75ece39" providerId="ADAL" clId="{5168BE89-7370-E142-9154-405F8AB3B0BB}" dt="2025-02-04T09:11:27.762" v="1929" actId="164"/>
          <ac:spMkLst>
            <pc:docMk/>
            <pc:sldMk cId="1966584470" sldId="284"/>
            <ac:spMk id="21" creationId="{EC90810C-E796-88F3-EABC-1D3AA757F79F}"/>
          </ac:spMkLst>
        </pc:spChg>
        <pc:spChg chg="add mod">
          <ac:chgData name="Omar Choudhry" userId="7e802f98-9170-4306-b59f-36dfa75ece39" providerId="ADAL" clId="{5168BE89-7370-E142-9154-405F8AB3B0BB}" dt="2025-02-04T09:11:48.962" v="1935" actId="1076"/>
          <ac:spMkLst>
            <pc:docMk/>
            <pc:sldMk cId="1966584470" sldId="284"/>
            <ac:spMk id="22" creationId="{82CD86D1-8861-406C-5CF3-C09236394AD1}"/>
          </ac:spMkLst>
        </pc:spChg>
        <pc:spChg chg="add del mod">
          <ac:chgData name="Omar Choudhry" userId="7e802f98-9170-4306-b59f-36dfa75ece39" providerId="ADAL" clId="{5168BE89-7370-E142-9154-405F8AB3B0BB}" dt="2025-02-04T09:11:48.962" v="1935" actId="1076"/>
          <ac:spMkLst>
            <pc:docMk/>
            <pc:sldMk cId="1966584470" sldId="284"/>
            <ac:spMk id="23" creationId="{34894611-9B9C-4509-9728-8DDEA861EBA1}"/>
          </ac:spMkLst>
        </pc:spChg>
        <pc:spChg chg="add mod">
          <ac:chgData name="Omar Choudhry" userId="7e802f98-9170-4306-b59f-36dfa75ece39" providerId="ADAL" clId="{5168BE89-7370-E142-9154-405F8AB3B0BB}" dt="2025-02-04T09:10:58.663" v="1920" actId="688"/>
          <ac:spMkLst>
            <pc:docMk/>
            <pc:sldMk cId="1966584470" sldId="284"/>
            <ac:spMk id="25" creationId="{883FA2B3-C490-B860-5265-6FA5B4246D93}"/>
          </ac:spMkLst>
        </pc:spChg>
        <pc:spChg chg="add mod">
          <ac:chgData name="Omar Choudhry" userId="7e802f98-9170-4306-b59f-36dfa75ece39" providerId="ADAL" clId="{5168BE89-7370-E142-9154-405F8AB3B0BB}" dt="2025-02-04T09:10:58.663" v="1920" actId="688"/>
          <ac:spMkLst>
            <pc:docMk/>
            <pc:sldMk cId="1966584470" sldId="284"/>
            <ac:spMk id="26" creationId="{7C37582F-FEDE-3A40-ACCA-2885BBADF793}"/>
          </ac:spMkLst>
        </pc:spChg>
        <pc:spChg chg="add mod">
          <ac:chgData name="Omar Choudhry" userId="7e802f98-9170-4306-b59f-36dfa75ece39" providerId="ADAL" clId="{5168BE89-7370-E142-9154-405F8AB3B0BB}" dt="2025-02-04T09:10:58.663" v="1920" actId="688"/>
          <ac:spMkLst>
            <pc:docMk/>
            <pc:sldMk cId="1966584470" sldId="284"/>
            <ac:spMk id="27" creationId="{56DF2BE3-1E9B-7317-2942-F26CFE67FB14}"/>
          </ac:spMkLst>
        </pc:spChg>
        <pc:spChg chg="add mod">
          <ac:chgData name="Omar Choudhry" userId="7e802f98-9170-4306-b59f-36dfa75ece39" providerId="ADAL" clId="{5168BE89-7370-E142-9154-405F8AB3B0BB}" dt="2025-02-04T09:10:58.663" v="1920" actId="688"/>
          <ac:spMkLst>
            <pc:docMk/>
            <pc:sldMk cId="1966584470" sldId="284"/>
            <ac:spMk id="28" creationId="{56B80D9F-57D4-E6C4-A59D-618365E28BFD}"/>
          </ac:spMkLst>
        </pc:spChg>
        <pc:spChg chg="add mod">
          <ac:chgData name="Omar Choudhry" userId="7e802f98-9170-4306-b59f-36dfa75ece39" providerId="ADAL" clId="{5168BE89-7370-E142-9154-405F8AB3B0BB}" dt="2025-02-04T09:10:58.663" v="1920" actId="688"/>
          <ac:spMkLst>
            <pc:docMk/>
            <pc:sldMk cId="1966584470" sldId="284"/>
            <ac:spMk id="29" creationId="{166EC299-16B7-9B50-EA40-4F8B45B592D1}"/>
          </ac:spMkLst>
        </pc:spChg>
        <pc:spChg chg="add mod">
          <ac:chgData name="Omar Choudhry" userId="7e802f98-9170-4306-b59f-36dfa75ece39" providerId="ADAL" clId="{5168BE89-7370-E142-9154-405F8AB3B0BB}" dt="2025-02-04T09:10:58.663" v="1920" actId="688"/>
          <ac:spMkLst>
            <pc:docMk/>
            <pc:sldMk cId="1966584470" sldId="284"/>
            <ac:spMk id="30" creationId="{543D2097-AB10-1A92-69C1-56AC85F19412}"/>
          </ac:spMkLst>
        </pc:spChg>
        <pc:spChg chg="add mod">
          <ac:chgData name="Omar Choudhry" userId="7e802f98-9170-4306-b59f-36dfa75ece39" providerId="ADAL" clId="{5168BE89-7370-E142-9154-405F8AB3B0BB}" dt="2025-02-04T09:10:58.663" v="1920" actId="688"/>
          <ac:spMkLst>
            <pc:docMk/>
            <pc:sldMk cId="1966584470" sldId="284"/>
            <ac:spMk id="31" creationId="{AFB16F99-5349-FC78-F0F2-9D10996C29DE}"/>
          </ac:spMkLst>
        </pc:spChg>
        <pc:spChg chg="add mod">
          <ac:chgData name="Omar Choudhry" userId="7e802f98-9170-4306-b59f-36dfa75ece39" providerId="ADAL" clId="{5168BE89-7370-E142-9154-405F8AB3B0BB}" dt="2025-02-04T09:10:58.663" v="1920" actId="688"/>
          <ac:spMkLst>
            <pc:docMk/>
            <pc:sldMk cId="1966584470" sldId="284"/>
            <ac:spMk id="32" creationId="{3B4D1824-B77B-8E58-1FCA-1AFF230357D5}"/>
          </ac:spMkLst>
        </pc:spChg>
        <pc:spChg chg="add mod">
          <ac:chgData name="Omar Choudhry" userId="7e802f98-9170-4306-b59f-36dfa75ece39" providerId="ADAL" clId="{5168BE89-7370-E142-9154-405F8AB3B0BB}" dt="2025-02-04T09:10:58.663" v="1920" actId="688"/>
          <ac:spMkLst>
            <pc:docMk/>
            <pc:sldMk cId="1966584470" sldId="284"/>
            <ac:spMk id="33" creationId="{9A2361B6-226C-6145-6903-CF61EA23CD50}"/>
          </ac:spMkLst>
        </pc:spChg>
        <pc:spChg chg="add mod">
          <ac:chgData name="Omar Choudhry" userId="7e802f98-9170-4306-b59f-36dfa75ece39" providerId="ADAL" clId="{5168BE89-7370-E142-9154-405F8AB3B0BB}" dt="2025-02-04T09:10:58.663" v="1920" actId="688"/>
          <ac:spMkLst>
            <pc:docMk/>
            <pc:sldMk cId="1966584470" sldId="284"/>
            <ac:spMk id="34" creationId="{E98FF620-60C3-B075-BA08-120AF72D9F34}"/>
          </ac:spMkLst>
        </pc:spChg>
        <pc:spChg chg="add mod">
          <ac:chgData name="Omar Choudhry" userId="7e802f98-9170-4306-b59f-36dfa75ece39" providerId="ADAL" clId="{5168BE89-7370-E142-9154-405F8AB3B0BB}" dt="2025-02-04T09:11:48.962" v="1935" actId="1076"/>
          <ac:spMkLst>
            <pc:docMk/>
            <pc:sldMk cId="1966584470" sldId="284"/>
            <ac:spMk id="37" creationId="{2DABA30D-B28D-7AA1-F1D0-81D45B34B1FA}"/>
          </ac:spMkLst>
        </pc:spChg>
        <pc:spChg chg="add mod">
          <ac:chgData name="Omar Choudhry" userId="7e802f98-9170-4306-b59f-36dfa75ece39" providerId="ADAL" clId="{5168BE89-7370-E142-9154-405F8AB3B0BB}" dt="2025-02-04T09:11:08.267" v="1925" actId="164"/>
          <ac:spMkLst>
            <pc:docMk/>
            <pc:sldMk cId="1966584470" sldId="284"/>
            <ac:spMk id="38" creationId="{FD58F853-121C-1BEC-6C91-659DF3AD5D8E}"/>
          </ac:spMkLst>
        </pc:spChg>
        <pc:spChg chg="add mod">
          <ac:chgData name="Omar Choudhry" userId="7e802f98-9170-4306-b59f-36dfa75ece39" providerId="ADAL" clId="{5168BE89-7370-E142-9154-405F8AB3B0BB}" dt="2025-02-04T09:11:08.267" v="1925" actId="164"/>
          <ac:spMkLst>
            <pc:docMk/>
            <pc:sldMk cId="1966584470" sldId="284"/>
            <ac:spMk id="39" creationId="{A82F74BA-5D67-6A40-98A1-B41B4B075BF5}"/>
          </ac:spMkLst>
        </pc:spChg>
        <pc:spChg chg="add mod">
          <ac:chgData name="Omar Choudhry" userId="7e802f98-9170-4306-b59f-36dfa75ece39" providerId="ADAL" clId="{5168BE89-7370-E142-9154-405F8AB3B0BB}" dt="2025-02-04T09:11:48.962" v="1935" actId="1076"/>
          <ac:spMkLst>
            <pc:docMk/>
            <pc:sldMk cId="1966584470" sldId="284"/>
            <ac:spMk id="40" creationId="{72C6448A-857B-CC82-128C-7D2B0BD8C1C3}"/>
          </ac:spMkLst>
        </pc:spChg>
        <pc:spChg chg="add mod">
          <ac:chgData name="Omar Choudhry" userId="7e802f98-9170-4306-b59f-36dfa75ece39" providerId="ADAL" clId="{5168BE89-7370-E142-9154-405F8AB3B0BB}" dt="2025-02-04T09:11:48.962" v="1935" actId="1076"/>
          <ac:spMkLst>
            <pc:docMk/>
            <pc:sldMk cId="1966584470" sldId="284"/>
            <ac:spMk id="41" creationId="{52E54702-4231-B987-CE74-86AE7818DA27}"/>
          </ac:spMkLst>
        </pc:spChg>
        <pc:spChg chg="add mod">
          <ac:chgData name="Omar Choudhry" userId="7e802f98-9170-4306-b59f-36dfa75ece39" providerId="ADAL" clId="{5168BE89-7370-E142-9154-405F8AB3B0BB}" dt="2025-02-04T09:11:08.267" v="1925" actId="164"/>
          <ac:spMkLst>
            <pc:docMk/>
            <pc:sldMk cId="1966584470" sldId="284"/>
            <ac:spMk id="42" creationId="{8D0CD405-E833-DE4A-5A23-B49D34DADA67}"/>
          </ac:spMkLst>
        </pc:spChg>
        <pc:spChg chg="add mod">
          <ac:chgData name="Omar Choudhry" userId="7e802f98-9170-4306-b59f-36dfa75ece39" providerId="ADAL" clId="{5168BE89-7370-E142-9154-405F8AB3B0BB}" dt="2025-02-04T09:11:08.267" v="1925" actId="164"/>
          <ac:spMkLst>
            <pc:docMk/>
            <pc:sldMk cId="1966584470" sldId="284"/>
            <ac:spMk id="43" creationId="{150D53F1-548A-77FC-FE4E-4D85BA8CB49C}"/>
          </ac:spMkLst>
        </pc:spChg>
        <pc:spChg chg="add mod">
          <ac:chgData name="Omar Choudhry" userId="7e802f98-9170-4306-b59f-36dfa75ece39" providerId="ADAL" clId="{5168BE89-7370-E142-9154-405F8AB3B0BB}" dt="2025-02-04T09:11:08.267" v="1925" actId="164"/>
          <ac:spMkLst>
            <pc:docMk/>
            <pc:sldMk cId="1966584470" sldId="284"/>
            <ac:spMk id="44" creationId="{E71291D6-2685-8BFD-A5C3-71E0CE8ABFFD}"/>
          </ac:spMkLst>
        </pc:spChg>
        <pc:spChg chg="add mod">
          <ac:chgData name="Omar Choudhry" userId="7e802f98-9170-4306-b59f-36dfa75ece39" providerId="ADAL" clId="{5168BE89-7370-E142-9154-405F8AB3B0BB}" dt="2025-02-04T09:11:08.267" v="1925" actId="164"/>
          <ac:spMkLst>
            <pc:docMk/>
            <pc:sldMk cId="1966584470" sldId="284"/>
            <ac:spMk id="45" creationId="{823A552B-B681-14AF-5F4C-49E7C45D9433}"/>
          </ac:spMkLst>
        </pc:spChg>
        <pc:spChg chg="add mod">
          <ac:chgData name="Omar Choudhry" userId="7e802f98-9170-4306-b59f-36dfa75ece39" providerId="ADAL" clId="{5168BE89-7370-E142-9154-405F8AB3B0BB}" dt="2025-02-04T09:11:48.962" v="1935" actId="1076"/>
          <ac:spMkLst>
            <pc:docMk/>
            <pc:sldMk cId="1966584470" sldId="284"/>
            <ac:spMk id="47" creationId="{AD4E7FA4-DF18-3CDC-7810-886673474153}"/>
          </ac:spMkLst>
        </pc:spChg>
        <pc:spChg chg="add mod">
          <ac:chgData name="Omar Choudhry" userId="7e802f98-9170-4306-b59f-36dfa75ece39" providerId="ADAL" clId="{5168BE89-7370-E142-9154-405F8AB3B0BB}" dt="2025-02-04T09:16:32.954" v="1986" actId="1076"/>
          <ac:spMkLst>
            <pc:docMk/>
            <pc:sldMk cId="1966584470" sldId="284"/>
            <ac:spMk id="4108" creationId="{7BC08E45-52A9-5CDD-32E3-178BC079277A}"/>
          </ac:spMkLst>
        </pc:spChg>
        <pc:spChg chg="add mod">
          <ac:chgData name="Omar Choudhry" userId="7e802f98-9170-4306-b59f-36dfa75ece39" providerId="ADAL" clId="{5168BE89-7370-E142-9154-405F8AB3B0BB}" dt="2025-02-04T09:16:32.954" v="1986" actId="1076"/>
          <ac:spMkLst>
            <pc:docMk/>
            <pc:sldMk cId="1966584470" sldId="284"/>
            <ac:spMk id="4109" creationId="{80171F48-C9DE-10C0-C3E2-ACDD3A0054A1}"/>
          </ac:spMkLst>
        </pc:spChg>
        <pc:spChg chg="add del mod">
          <ac:chgData name="Omar Choudhry" userId="7e802f98-9170-4306-b59f-36dfa75ece39" providerId="ADAL" clId="{5168BE89-7370-E142-9154-405F8AB3B0BB}" dt="2025-02-04T09:15:31.991" v="1971" actId="478"/>
          <ac:spMkLst>
            <pc:docMk/>
            <pc:sldMk cId="1966584470" sldId="284"/>
            <ac:spMk id="4110" creationId="{8AC61EFC-2E60-E8EC-6D40-A57E07D4109F}"/>
          </ac:spMkLst>
        </pc:spChg>
        <pc:spChg chg="add mod">
          <ac:chgData name="Omar Choudhry" userId="7e802f98-9170-4306-b59f-36dfa75ece39" providerId="ADAL" clId="{5168BE89-7370-E142-9154-405F8AB3B0BB}" dt="2025-02-04T09:16:32.954" v="1986" actId="1076"/>
          <ac:spMkLst>
            <pc:docMk/>
            <pc:sldMk cId="1966584470" sldId="284"/>
            <ac:spMk id="4111" creationId="{75A63190-A470-E078-8525-6FCF2688020F}"/>
          </ac:spMkLst>
        </pc:spChg>
        <pc:spChg chg="add mod">
          <ac:chgData name="Omar Choudhry" userId="7e802f98-9170-4306-b59f-36dfa75ece39" providerId="ADAL" clId="{5168BE89-7370-E142-9154-405F8AB3B0BB}" dt="2025-02-04T09:16:32.954" v="1986" actId="1076"/>
          <ac:spMkLst>
            <pc:docMk/>
            <pc:sldMk cId="1966584470" sldId="284"/>
            <ac:spMk id="4112" creationId="{0DDE2CD8-241B-AEC3-36C0-7BDDAD050491}"/>
          </ac:spMkLst>
        </pc:spChg>
        <pc:spChg chg="add mod">
          <ac:chgData name="Omar Choudhry" userId="7e802f98-9170-4306-b59f-36dfa75ece39" providerId="ADAL" clId="{5168BE89-7370-E142-9154-405F8AB3B0BB}" dt="2025-02-04T09:16:32.954" v="1986" actId="1076"/>
          <ac:spMkLst>
            <pc:docMk/>
            <pc:sldMk cId="1966584470" sldId="284"/>
            <ac:spMk id="4113" creationId="{6275FB1C-AD5F-DB6B-3A15-2E0679C90C5B}"/>
          </ac:spMkLst>
        </pc:spChg>
        <pc:spChg chg="add mod">
          <ac:chgData name="Omar Choudhry" userId="7e802f98-9170-4306-b59f-36dfa75ece39" providerId="ADAL" clId="{5168BE89-7370-E142-9154-405F8AB3B0BB}" dt="2025-02-04T09:16:32.954" v="1986" actId="1076"/>
          <ac:spMkLst>
            <pc:docMk/>
            <pc:sldMk cId="1966584470" sldId="284"/>
            <ac:spMk id="4114" creationId="{14A7DFC0-C4B7-1734-C2D7-A098F2C428C6}"/>
          </ac:spMkLst>
        </pc:spChg>
        <pc:spChg chg="add mod">
          <ac:chgData name="Omar Choudhry" userId="7e802f98-9170-4306-b59f-36dfa75ece39" providerId="ADAL" clId="{5168BE89-7370-E142-9154-405F8AB3B0BB}" dt="2025-02-04T09:16:32.954" v="1986" actId="1076"/>
          <ac:spMkLst>
            <pc:docMk/>
            <pc:sldMk cId="1966584470" sldId="284"/>
            <ac:spMk id="4115" creationId="{59A67674-E9B0-308D-957D-DC7EE987D278}"/>
          </ac:spMkLst>
        </pc:spChg>
        <pc:spChg chg="add mod">
          <ac:chgData name="Omar Choudhry" userId="7e802f98-9170-4306-b59f-36dfa75ece39" providerId="ADAL" clId="{5168BE89-7370-E142-9154-405F8AB3B0BB}" dt="2025-02-04T09:41:47.111" v="2220" actId="1036"/>
          <ac:spMkLst>
            <pc:docMk/>
            <pc:sldMk cId="1966584470" sldId="284"/>
            <ac:spMk id="4118" creationId="{DE062570-AC7B-F603-E1DB-45FDD136FB7D}"/>
          </ac:spMkLst>
        </pc:spChg>
        <pc:spChg chg="add mod">
          <ac:chgData name="Omar Choudhry" userId="7e802f98-9170-4306-b59f-36dfa75ece39" providerId="ADAL" clId="{5168BE89-7370-E142-9154-405F8AB3B0BB}" dt="2025-02-04T09:39:06.373" v="2162" actId="1076"/>
          <ac:spMkLst>
            <pc:docMk/>
            <pc:sldMk cId="1966584470" sldId="284"/>
            <ac:spMk id="4119" creationId="{FA66D8A3-FEC5-721A-B215-52311BBA3A0B}"/>
          </ac:spMkLst>
        </pc:spChg>
        <pc:spChg chg="add mod">
          <ac:chgData name="Omar Choudhry" userId="7e802f98-9170-4306-b59f-36dfa75ece39" providerId="ADAL" clId="{5168BE89-7370-E142-9154-405F8AB3B0BB}" dt="2025-02-04T09:41:09.882" v="2212" actId="164"/>
          <ac:spMkLst>
            <pc:docMk/>
            <pc:sldMk cId="1966584470" sldId="284"/>
            <ac:spMk id="4123" creationId="{6F848341-2FEE-44A8-7367-FE2D007E3D87}"/>
          </ac:spMkLst>
        </pc:spChg>
        <pc:grpChg chg="mod">
          <ac:chgData name="Omar Choudhry" userId="7e802f98-9170-4306-b59f-36dfa75ece39" providerId="ADAL" clId="{5168BE89-7370-E142-9154-405F8AB3B0BB}" dt="2025-02-04T09:11:17.021" v="1927" actId="1076"/>
          <ac:grpSpMkLst>
            <pc:docMk/>
            <pc:sldMk cId="1966584470" sldId="284"/>
            <ac:grpSpMk id="48" creationId="{C1112A3D-9E57-2150-316E-50788F52FEEB}"/>
          </ac:grpSpMkLst>
        </pc:grpChg>
        <pc:grpChg chg="add del mod">
          <ac:chgData name="Omar Choudhry" userId="7e802f98-9170-4306-b59f-36dfa75ece39" providerId="ADAL" clId="{5168BE89-7370-E142-9154-405F8AB3B0BB}" dt="2025-02-04T09:16:15.159" v="1982" actId="478"/>
          <ac:grpSpMkLst>
            <pc:docMk/>
            <pc:sldMk cId="1966584470" sldId="284"/>
            <ac:grpSpMk id="4107" creationId="{10700120-217F-2575-C663-C71E65C008B4}"/>
          </ac:grpSpMkLst>
        </pc:grpChg>
        <pc:grpChg chg="add del mod">
          <ac:chgData name="Omar Choudhry" userId="7e802f98-9170-4306-b59f-36dfa75ece39" providerId="ADAL" clId="{5168BE89-7370-E142-9154-405F8AB3B0BB}" dt="2025-02-04T09:41:10.331" v="2213" actId="478"/>
          <ac:grpSpMkLst>
            <pc:docMk/>
            <pc:sldMk cId="1966584470" sldId="284"/>
            <ac:grpSpMk id="4124" creationId="{EAD86E54-E460-E243-9BD6-AAA95AE0C6C3}"/>
          </ac:grpSpMkLst>
        </pc:grpChg>
        <pc:picChg chg="add del mod">
          <ac:chgData name="Omar Choudhry" userId="7e802f98-9170-4306-b59f-36dfa75ece39" providerId="ADAL" clId="{5168BE89-7370-E142-9154-405F8AB3B0BB}" dt="2025-02-04T09:02:35.562" v="1800" actId="478"/>
          <ac:picMkLst>
            <pc:docMk/>
            <pc:sldMk cId="1966584470" sldId="284"/>
            <ac:picMk id="3" creationId="{0F09D47C-4803-0326-E0F4-B2F2F11A4A9B}"/>
          </ac:picMkLst>
        </pc:picChg>
        <pc:picChg chg="add mod">
          <ac:chgData name="Omar Choudhry" userId="7e802f98-9170-4306-b59f-36dfa75ece39" providerId="ADAL" clId="{5168BE89-7370-E142-9154-405F8AB3B0BB}" dt="2025-02-04T09:09:47.448" v="1886" actId="1076"/>
          <ac:picMkLst>
            <pc:docMk/>
            <pc:sldMk cId="1966584470" sldId="284"/>
            <ac:picMk id="5" creationId="{E1276F52-A54A-F57E-DEC9-FBF57EFC7CD6}"/>
          </ac:picMkLst>
        </pc:picChg>
        <pc:picChg chg="add del mod">
          <ac:chgData name="Omar Choudhry" userId="7e802f98-9170-4306-b59f-36dfa75ece39" providerId="ADAL" clId="{5168BE89-7370-E142-9154-405F8AB3B0BB}" dt="2025-02-04T09:06:49.118" v="1849" actId="478"/>
          <ac:picMkLst>
            <pc:docMk/>
            <pc:sldMk cId="1966584470" sldId="284"/>
            <ac:picMk id="6" creationId="{78D4E71A-1B23-C49E-2AC1-304CBA1432E8}"/>
          </ac:picMkLst>
        </pc:picChg>
        <pc:picChg chg="add mod">
          <ac:chgData name="Omar Choudhry" userId="7e802f98-9170-4306-b59f-36dfa75ece39" providerId="ADAL" clId="{5168BE89-7370-E142-9154-405F8AB3B0BB}" dt="2025-02-04T09:09:58.251" v="1890" actId="1076"/>
          <ac:picMkLst>
            <pc:docMk/>
            <pc:sldMk cId="1966584470" sldId="284"/>
            <ac:picMk id="10" creationId="{B24A1C7B-09C2-4E8D-237A-29A35B36D770}"/>
          </ac:picMkLst>
        </pc:picChg>
        <pc:picChg chg="add mod">
          <ac:chgData name="Omar Choudhry" userId="7e802f98-9170-4306-b59f-36dfa75ece39" providerId="ADAL" clId="{5168BE89-7370-E142-9154-405F8AB3B0BB}" dt="2025-02-04T09:14:23.312" v="1947" actId="1076"/>
          <ac:picMkLst>
            <pc:docMk/>
            <pc:sldMk cId="1966584470" sldId="284"/>
            <ac:picMk id="55" creationId="{40A770B7-D78B-16B4-4072-82558CDB8341}"/>
          </ac:picMkLst>
        </pc:picChg>
        <pc:picChg chg="add mod">
          <ac:chgData name="Omar Choudhry" userId="7e802f98-9170-4306-b59f-36dfa75ece39" providerId="ADAL" clId="{5168BE89-7370-E142-9154-405F8AB3B0BB}" dt="2025-02-04T09:16:32.954" v="1986" actId="1076"/>
          <ac:picMkLst>
            <pc:docMk/>
            <pc:sldMk cId="1966584470" sldId="284"/>
            <ac:picMk id="56" creationId="{09064F9A-9E30-0483-9B2A-00BBEC0D5288}"/>
          </ac:picMkLst>
        </pc:picChg>
        <pc:picChg chg="add del mod">
          <ac:chgData name="Omar Choudhry" userId="7e802f98-9170-4306-b59f-36dfa75ece39" providerId="ADAL" clId="{5168BE89-7370-E142-9154-405F8AB3B0BB}" dt="2025-02-04T09:15:07.588" v="1959" actId="164"/>
          <ac:picMkLst>
            <pc:docMk/>
            <pc:sldMk cId="1966584470" sldId="284"/>
            <ac:picMk id="57" creationId="{65566ACF-FE33-ECB5-DE7C-0B786704D849}"/>
          </ac:picMkLst>
        </pc:picChg>
        <pc:picChg chg="add mod">
          <ac:chgData name="Omar Choudhry" userId="7e802f98-9170-4306-b59f-36dfa75ece39" providerId="ADAL" clId="{5168BE89-7370-E142-9154-405F8AB3B0BB}" dt="2025-02-04T09:14:41.987" v="1954" actId="1076"/>
          <ac:picMkLst>
            <pc:docMk/>
            <pc:sldMk cId="1966584470" sldId="284"/>
            <ac:picMk id="58" creationId="{FBC4E8B0-AF7B-6816-D6C9-036660AC582A}"/>
          </ac:picMkLst>
        </pc:picChg>
        <pc:picChg chg="add mod">
          <ac:chgData name="Omar Choudhry" userId="7e802f98-9170-4306-b59f-36dfa75ece39" providerId="ADAL" clId="{5168BE89-7370-E142-9154-405F8AB3B0BB}" dt="2025-02-04T09:16:32.954" v="1986" actId="1076"/>
          <ac:picMkLst>
            <pc:docMk/>
            <pc:sldMk cId="1966584470" sldId="284"/>
            <ac:picMk id="59" creationId="{1CB9CB7B-F7CA-6339-ACE6-3ECADCF6D360}"/>
          </ac:picMkLst>
        </pc:picChg>
        <pc:picChg chg="add mod">
          <ac:chgData name="Omar Choudhry" userId="7e802f98-9170-4306-b59f-36dfa75ece39" providerId="ADAL" clId="{5168BE89-7370-E142-9154-405F8AB3B0BB}" dt="2025-02-04T09:14:41.987" v="1954" actId="1076"/>
          <ac:picMkLst>
            <pc:docMk/>
            <pc:sldMk cId="1966584470" sldId="284"/>
            <ac:picMk id="60" creationId="{73D6BD53-45A2-3A1D-F24F-5501F212C559}"/>
          </ac:picMkLst>
        </pc:picChg>
        <pc:picChg chg="add del mod">
          <ac:chgData name="Omar Choudhry" userId="7e802f98-9170-4306-b59f-36dfa75ece39" providerId="ADAL" clId="{5168BE89-7370-E142-9154-405F8AB3B0BB}" dt="2025-02-04T09:15:07.588" v="1959" actId="164"/>
          <ac:picMkLst>
            <pc:docMk/>
            <pc:sldMk cId="1966584470" sldId="284"/>
            <ac:picMk id="61" creationId="{38434A0D-E349-8C4B-9277-AC716AB69692}"/>
          </ac:picMkLst>
        </pc:picChg>
        <pc:picChg chg="add mod">
          <ac:chgData name="Omar Choudhry" userId="7e802f98-9170-4306-b59f-36dfa75ece39" providerId="ADAL" clId="{5168BE89-7370-E142-9154-405F8AB3B0BB}" dt="2025-02-04T09:16:32.954" v="1986" actId="1076"/>
          <ac:picMkLst>
            <pc:docMk/>
            <pc:sldMk cId="1966584470" sldId="284"/>
            <ac:picMk id="62" creationId="{BC9747D7-33E0-9CB3-16B3-63C6B8509FA1}"/>
          </ac:picMkLst>
        </pc:picChg>
        <pc:picChg chg="add mod">
          <ac:chgData name="Omar Choudhry" userId="7e802f98-9170-4306-b59f-36dfa75ece39" providerId="ADAL" clId="{5168BE89-7370-E142-9154-405F8AB3B0BB}" dt="2025-02-04T09:14:48.956" v="1956" actId="1076"/>
          <ac:picMkLst>
            <pc:docMk/>
            <pc:sldMk cId="1966584470" sldId="284"/>
            <ac:picMk id="63" creationId="{71D3DAB3-4CE5-465B-BE3E-61A4805C4B4B}"/>
          </ac:picMkLst>
        </pc:picChg>
        <pc:picChg chg="add mod">
          <ac:chgData name="Omar Choudhry" userId="7e802f98-9170-4306-b59f-36dfa75ece39" providerId="ADAL" clId="{5168BE89-7370-E142-9154-405F8AB3B0BB}" dt="2025-02-04T09:14:48.956" v="1956" actId="1076"/>
          <ac:picMkLst>
            <pc:docMk/>
            <pc:sldMk cId="1966584470" sldId="284"/>
            <ac:picMk id="4096" creationId="{BBCDD8C1-BAED-BACE-26E4-2514E84651D7}"/>
          </ac:picMkLst>
        </pc:picChg>
        <pc:picChg chg="add del mod">
          <ac:chgData name="Omar Choudhry" userId="7e802f98-9170-4306-b59f-36dfa75ece39" providerId="ADAL" clId="{5168BE89-7370-E142-9154-405F8AB3B0BB}" dt="2025-02-04T09:15:07.588" v="1959" actId="164"/>
          <ac:picMkLst>
            <pc:docMk/>
            <pc:sldMk cId="1966584470" sldId="284"/>
            <ac:picMk id="4097" creationId="{0134D386-856E-BA6D-8815-1D48EDB71BD7}"/>
          </ac:picMkLst>
        </pc:picChg>
        <pc:picChg chg="add del mod">
          <ac:chgData name="Omar Choudhry" userId="7e802f98-9170-4306-b59f-36dfa75ece39" providerId="ADAL" clId="{5168BE89-7370-E142-9154-405F8AB3B0BB}" dt="2025-02-04T09:15:07.588" v="1959" actId="164"/>
          <ac:picMkLst>
            <pc:docMk/>
            <pc:sldMk cId="1966584470" sldId="284"/>
            <ac:picMk id="4099" creationId="{D5314413-29C1-8D6B-747E-1B8810F0144D}"/>
          </ac:picMkLst>
        </pc:picChg>
        <pc:picChg chg="mod">
          <ac:chgData name="Omar Choudhry" userId="7e802f98-9170-4306-b59f-36dfa75ece39" providerId="ADAL" clId="{5168BE89-7370-E142-9154-405F8AB3B0BB}" dt="2025-02-04T08:43:24.612" v="1461"/>
          <ac:picMkLst>
            <pc:docMk/>
            <pc:sldMk cId="1966584470" sldId="284"/>
            <ac:picMk id="4100" creationId="{35C574CC-8473-3950-3A4D-F35A6A1232D8}"/>
          </ac:picMkLst>
        </pc:picChg>
        <pc:picChg chg="add del mod">
          <ac:chgData name="Omar Choudhry" userId="7e802f98-9170-4306-b59f-36dfa75ece39" providerId="ADAL" clId="{5168BE89-7370-E142-9154-405F8AB3B0BB}" dt="2025-02-04T09:15:07.588" v="1959" actId="164"/>
          <ac:picMkLst>
            <pc:docMk/>
            <pc:sldMk cId="1966584470" sldId="284"/>
            <ac:picMk id="4101" creationId="{49B9D027-5767-BFA0-DE48-D94C1BE2F00A}"/>
          </ac:picMkLst>
        </pc:picChg>
        <pc:picChg chg="add del mod">
          <ac:chgData name="Omar Choudhry" userId="7e802f98-9170-4306-b59f-36dfa75ece39" providerId="ADAL" clId="{5168BE89-7370-E142-9154-405F8AB3B0BB}" dt="2025-02-04T09:15:07.588" v="1959" actId="164"/>
          <ac:picMkLst>
            <pc:docMk/>
            <pc:sldMk cId="1966584470" sldId="284"/>
            <ac:picMk id="4103" creationId="{30DDD37C-F2C9-9153-87BF-D08B14998B99}"/>
          </ac:picMkLst>
        </pc:picChg>
        <pc:picChg chg="add del mod">
          <ac:chgData name="Omar Choudhry" userId="7e802f98-9170-4306-b59f-36dfa75ece39" providerId="ADAL" clId="{5168BE89-7370-E142-9154-405F8AB3B0BB}" dt="2025-02-04T09:15:07.588" v="1959" actId="164"/>
          <ac:picMkLst>
            <pc:docMk/>
            <pc:sldMk cId="1966584470" sldId="284"/>
            <ac:picMk id="4105" creationId="{696B41A6-9FD4-530F-3F2B-A4E80E0A3530}"/>
          </ac:picMkLst>
        </pc:picChg>
        <pc:picChg chg="add mod modCrop">
          <ac:chgData name="Omar Choudhry" userId="7e802f98-9170-4306-b59f-36dfa75ece39" providerId="ADAL" clId="{5168BE89-7370-E142-9154-405F8AB3B0BB}" dt="2025-02-04T09:41:09.882" v="2212" actId="164"/>
          <ac:picMkLst>
            <pc:docMk/>
            <pc:sldMk cId="1966584470" sldId="284"/>
            <ac:picMk id="4122" creationId="{501A1D1B-1655-D1A1-315C-E848D7E24715}"/>
          </ac:picMkLst>
        </pc:picChg>
        <pc:picChg chg="add del mod">
          <ac:chgData name="Omar Choudhry" userId="7e802f98-9170-4306-b59f-36dfa75ece39" providerId="ADAL" clId="{5168BE89-7370-E142-9154-405F8AB3B0BB}" dt="2025-02-04T09:04:13.070" v="1815" actId="478"/>
          <ac:picMkLst>
            <pc:docMk/>
            <pc:sldMk cId="1966584470" sldId="284"/>
            <ac:picMk id="10242" creationId="{5DE63056-4767-B49C-E59B-E1E6169CA0A4}"/>
          </ac:picMkLst>
        </pc:picChg>
        <pc:picChg chg="add del mod">
          <ac:chgData name="Omar Choudhry" userId="7e802f98-9170-4306-b59f-36dfa75ece39" providerId="ADAL" clId="{5168BE89-7370-E142-9154-405F8AB3B0BB}" dt="2025-02-04T09:05:51.191" v="1837" actId="478"/>
          <ac:picMkLst>
            <pc:docMk/>
            <pc:sldMk cId="1966584470" sldId="284"/>
            <ac:picMk id="10244" creationId="{067F68BE-D254-DC43-051F-82197C0D81C1}"/>
          </ac:picMkLst>
        </pc:picChg>
        <pc:picChg chg="add del mod">
          <ac:chgData name="Omar Choudhry" userId="7e802f98-9170-4306-b59f-36dfa75ece39" providerId="ADAL" clId="{5168BE89-7370-E142-9154-405F8AB3B0BB}" dt="2025-02-04T09:05:51.191" v="1837" actId="478"/>
          <ac:picMkLst>
            <pc:docMk/>
            <pc:sldMk cId="1966584470" sldId="284"/>
            <ac:picMk id="10246" creationId="{D15755E8-691F-1024-50BC-6FBEC18B2306}"/>
          </ac:picMkLst>
        </pc:picChg>
        <pc:picChg chg="add mod">
          <ac:chgData name="Omar Choudhry" userId="7e802f98-9170-4306-b59f-36dfa75ece39" providerId="ADAL" clId="{5168BE89-7370-E142-9154-405F8AB3B0BB}" dt="2025-02-04T09:09:47.448" v="1886" actId="1076"/>
          <ac:picMkLst>
            <pc:docMk/>
            <pc:sldMk cId="1966584470" sldId="284"/>
            <ac:picMk id="10248" creationId="{F85E0281-E9D6-C358-48B5-0611623D4E39}"/>
          </ac:picMkLst>
        </pc:picChg>
        <pc:picChg chg="add mod">
          <ac:chgData name="Omar Choudhry" userId="7e802f98-9170-4306-b59f-36dfa75ece39" providerId="ADAL" clId="{5168BE89-7370-E142-9154-405F8AB3B0BB}" dt="2025-02-04T09:09:47.448" v="1886" actId="1076"/>
          <ac:picMkLst>
            <pc:docMk/>
            <pc:sldMk cId="1966584470" sldId="284"/>
            <ac:picMk id="10250" creationId="{62D8C734-217E-193F-9652-3C6C948B1396}"/>
          </ac:picMkLst>
        </pc:picChg>
        <pc:picChg chg="add mod">
          <ac:chgData name="Omar Choudhry" userId="7e802f98-9170-4306-b59f-36dfa75ece39" providerId="ADAL" clId="{5168BE89-7370-E142-9154-405F8AB3B0BB}" dt="2025-02-04T09:14:21.385" v="1945" actId="14100"/>
          <ac:picMkLst>
            <pc:docMk/>
            <pc:sldMk cId="1966584470" sldId="284"/>
            <ac:picMk id="10252" creationId="{6A7999CA-50B6-B333-4948-85835C84978B}"/>
          </ac:picMkLst>
        </pc:picChg>
        <pc:cxnChg chg="add mod">
          <ac:chgData name="Omar Choudhry" userId="7e802f98-9170-4306-b59f-36dfa75ece39" providerId="ADAL" clId="{5168BE89-7370-E142-9154-405F8AB3B0BB}" dt="2025-02-04T09:09:47.448" v="1886" actId="1076"/>
          <ac:cxnSpMkLst>
            <pc:docMk/>
            <pc:sldMk cId="1966584470" sldId="284"/>
            <ac:cxnSpMk id="8" creationId="{E082D680-55B8-217D-9C6F-6CE454B37B37}"/>
          </ac:cxnSpMkLst>
        </pc:cxnChg>
        <pc:cxnChg chg="add mod">
          <ac:chgData name="Omar Choudhry" userId="7e802f98-9170-4306-b59f-36dfa75ece39" providerId="ADAL" clId="{5168BE89-7370-E142-9154-405F8AB3B0BB}" dt="2025-02-04T09:09:47.448" v="1886" actId="1076"/>
          <ac:cxnSpMkLst>
            <pc:docMk/>
            <pc:sldMk cId="1966584470" sldId="284"/>
            <ac:cxnSpMk id="9" creationId="{49AB5BCD-8768-F68E-6842-3152BE4F94F9}"/>
          </ac:cxnSpMkLst>
        </pc:cxnChg>
        <pc:cxnChg chg="add mod">
          <ac:chgData name="Omar Choudhry" userId="7e802f98-9170-4306-b59f-36dfa75ece39" providerId="ADAL" clId="{5168BE89-7370-E142-9154-405F8AB3B0BB}" dt="2025-02-04T09:11:57.043" v="1937" actId="14100"/>
          <ac:cxnSpMkLst>
            <pc:docMk/>
            <pc:sldMk cId="1966584470" sldId="284"/>
            <ac:cxnSpMk id="50" creationId="{0247D3CF-2D2F-CFCE-A03F-0D31C30CB087}"/>
          </ac:cxnSpMkLst>
        </pc:cxnChg>
        <pc:cxnChg chg="add mod">
          <ac:chgData name="Omar Choudhry" userId="7e802f98-9170-4306-b59f-36dfa75ece39" providerId="ADAL" clId="{5168BE89-7370-E142-9154-405F8AB3B0BB}" dt="2025-02-04T09:16:40.947" v="1988" actId="1076"/>
          <ac:cxnSpMkLst>
            <pc:docMk/>
            <pc:sldMk cId="1966584470" sldId="284"/>
            <ac:cxnSpMk id="4117" creationId="{66A4FC5B-C418-E08C-AC89-F792A4D0E9BA}"/>
          </ac:cxnSpMkLst>
        </pc:cxnChg>
        <pc:cxnChg chg="add mod">
          <ac:chgData name="Omar Choudhry" userId="7e802f98-9170-4306-b59f-36dfa75ece39" providerId="ADAL" clId="{5168BE89-7370-E142-9154-405F8AB3B0BB}" dt="2025-02-04T09:37:11.205" v="2135" actId="1076"/>
          <ac:cxnSpMkLst>
            <pc:docMk/>
            <pc:sldMk cId="1966584470" sldId="284"/>
            <ac:cxnSpMk id="4120" creationId="{83D55481-8113-E63C-0E2C-E4225302C964}"/>
          </ac:cxnSpMkLst>
        </pc:cxnChg>
      </pc:sldChg>
      <pc:sldChg chg="add del">
        <pc:chgData name="Omar Choudhry" userId="7e802f98-9170-4306-b59f-36dfa75ece39" providerId="ADAL" clId="{5168BE89-7370-E142-9154-405F8AB3B0BB}" dt="2025-02-04T08:42:51.934" v="1450" actId="2696"/>
        <pc:sldMkLst>
          <pc:docMk/>
          <pc:sldMk cId="3709608801" sldId="284"/>
        </pc:sldMkLst>
      </pc:sldChg>
      <pc:sldChg chg="addSp delSp modSp add mod delAnim modAnim">
        <pc:chgData name="Omar Choudhry" userId="7e802f98-9170-4306-b59f-36dfa75ece39" providerId="ADAL" clId="{5168BE89-7370-E142-9154-405F8AB3B0BB}" dt="2025-02-04T09:28:35.738" v="2022"/>
        <pc:sldMkLst>
          <pc:docMk/>
          <pc:sldMk cId="1595997256" sldId="285"/>
        </pc:sldMkLst>
        <pc:spChg chg="add del">
          <ac:chgData name="Omar Choudhry" userId="7e802f98-9170-4306-b59f-36dfa75ece39" providerId="ADAL" clId="{5168BE89-7370-E142-9154-405F8AB3B0BB}" dt="2025-02-04T09:23:43.780" v="2004" actId="22"/>
          <ac:spMkLst>
            <pc:docMk/>
            <pc:sldMk cId="1595997256" sldId="285"/>
            <ac:spMk id="6" creationId="{DCCFFB28-F03E-E08A-1314-A1FE40E6D4E3}"/>
          </ac:spMkLst>
        </pc:spChg>
        <pc:picChg chg="add del mod modCrop">
          <ac:chgData name="Omar Choudhry" userId="7e802f98-9170-4306-b59f-36dfa75ece39" providerId="ADAL" clId="{5168BE89-7370-E142-9154-405F8AB3B0BB}" dt="2025-02-04T09:27:53.845" v="2010" actId="478"/>
          <ac:picMkLst>
            <pc:docMk/>
            <pc:sldMk cId="1595997256" sldId="285"/>
            <ac:picMk id="3" creationId="{4F4CC04B-A922-982C-2020-93F4FABB3DD0}"/>
          </ac:picMkLst>
        </pc:picChg>
        <pc:picChg chg="add del mod">
          <ac:chgData name="Omar Choudhry" userId="7e802f98-9170-4306-b59f-36dfa75ece39" providerId="ADAL" clId="{5168BE89-7370-E142-9154-405F8AB3B0BB}" dt="2025-02-04T09:27:52.881" v="2009" actId="478"/>
          <ac:picMkLst>
            <pc:docMk/>
            <pc:sldMk cId="1595997256" sldId="285"/>
            <ac:picMk id="8" creationId="{F10BAAB7-A6E1-342B-7C5D-5CEAACACF0EE}"/>
          </ac:picMkLst>
        </pc:picChg>
        <pc:picChg chg="add del mod">
          <ac:chgData name="Omar Choudhry" userId="7e802f98-9170-4306-b59f-36dfa75ece39" providerId="ADAL" clId="{5168BE89-7370-E142-9154-405F8AB3B0BB}" dt="2025-02-04T09:28:00.925" v="2015" actId="478"/>
          <ac:picMkLst>
            <pc:docMk/>
            <pc:sldMk cId="1595997256" sldId="285"/>
            <ac:picMk id="9" creationId="{83BB35DF-DDA2-FF27-29AC-0E2162CA2359}"/>
          </ac:picMkLst>
        </pc:picChg>
        <pc:picChg chg="add mod">
          <ac:chgData name="Omar Choudhry" userId="7e802f98-9170-4306-b59f-36dfa75ece39" providerId="ADAL" clId="{5168BE89-7370-E142-9154-405F8AB3B0BB}" dt="2025-02-04T09:28:22.555" v="2020" actId="1076"/>
          <ac:picMkLst>
            <pc:docMk/>
            <pc:sldMk cId="1595997256" sldId="285"/>
            <ac:picMk id="10" creationId="{DF3B6EF1-2A1C-FBCC-A24C-B30E5835C1E4}"/>
          </ac:picMkLst>
        </pc:picChg>
        <pc:picChg chg="mod">
          <ac:chgData name="Omar Choudhry" userId="7e802f98-9170-4306-b59f-36dfa75ece39" providerId="ADAL" clId="{5168BE89-7370-E142-9154-405F8AB3B0BB}" dt="2025-02-04T08:43:20.553" v="1460"/>
          <ac:picMkLst>
            <pc:docMk/>
            <pc:sldMk cId="1595997256" sldId="285"/>
            <ac:picMk id="4102" creationId="{9BB1170A-DBCE-B3CE-224D-188D8C72930C}"/>
          </ac:picMkLst>
        </pc:picChg>
        <pc:picChg chg="add del mod">
          <ac:chgData name="Omar Choudhry" userId="7e802f98-9170-4306-b59f-36dfa75ece39" providerId="ADAL" clId="{5168BE89-7370-E142-9154-405F8AB3B0BB}" dt="2025-02-04T09:23:38.395" v="2000" actId="478"/>
          <ac:picMkLst>
            <pc:docMk/>
            <pc:sldMk cId="1595997256" sldId="285"/>
            <ac:picMk id="11266" creationId="{9ACDF02C-53B5-F8FB-2D22-1C4E08CDA96E}"/>
          </ac:picMkLst>
        </pc:picChg>
      </pc:sldChg>
      <pc:sldChg chg="add del">
        <pc:chgData name="Omar Choudhry" userId="7e802f98-9170-4306-b59f-36dfa75ece39" providerId="ADAL" clId="{5168BE89-7370-E142-9154-405F8AB3B0BB}" dt="2025-02-04T08:42:51.933" v="1449" actId="2696"/>
        <pc:sldMkLst>
          <pc:docMk/>
          <pc:sldMk cId="2482400363" sldId="285"/>
        </pc:sldMkLst>
      </pc:sldChg>
      <pc:sldChg chg="add del">
        <pc:chgData name="Omar Choudhry" userId="7e802f98-9170-4306-b59f-36dfa75ece39" providerId="ADAL" clId="{5168BE89-7370-E142-9154-405F8AB3B0BB}" dt="2025-02-04T08:42:51.934" v="1451" actId="2696"/>
        <pc:sldMkLst>
          <pc:docMk/>
          <pc:sldMk cId="1797613062" sldId="286"/>
        </pc:sldMkLst>
      </pc:sldChg>
      <pc:sldChg chg="addSp delSp modSp add modAnim">
        <pc:chgData name="Omar Choudhry" userId="7e802f98-9170-4306-b59f-36dfa75ece39" providerId="ADAL" clId="{5168BE89-7370-E142-9154-405F8AB3B0BB}" dt="2025-02-04T10:05:21.731" v="2286" actId="1076"/>
        <pc:sldMkLst>
          <pc:docMk/>
          <pc:sldMk cId="3038625166" sldId="286"/>
        </pc:sldMkLst>
        <pc:picChg chg="mod">
          <ac:chgData name="Omar Choudhry" userId="7e802f98-9170-4306-b59f-36dfa75ece39" providerId="ADAL" clId="{5168BE89-7370-E142-9154-405F8AB3B0BB}" dt="2025-02-04T08:43:14.972" v="1459"/>
          <ac:picMkLst>
            <pc:docMk/>
            <pc:sldMk cId="3038625166" sldId="286"/>
            <ac:picMk id="4104" creationId="{C0A7793D-6416-85F0-1323-686240066A5D}"/>
          </ac:picMkLst>
        </pc:picChg>
        <pc:picChg chg="add mod">
          <ac:chgData name="Omar Choudhry" userId="7e802f98-9170-4306-b59f-36dfa75ece39" providerId="ADAL" clId="{5168BE89-7370-E142-9154-405F8AB3B0BB}" dt="2025-02-04T10:05:21.731" v="2286" actId="1076"/>
          <ac:picMkLst>
            <pc:docMk/>
            <pc:sldMk cId="3038625166" sldId="286"/>
            <ac:picMk id="12290" creationId="{769EF2B9-9334-9E46-6BF5-DD8F6332624E}"/>
          </ac:picMkLst>
        </pc:picChg>
        <pc:picChg chg="add del mod">
          <ac:chgData name="Omar Choudhry" userId="7e802f98-9170-4306-b59f-36dfa75ece39" providerId="ADAL" clId="{5168BE89-7370-E142-9154-405F8AB3B0BB}" dt="2025-02-04T09:44:35.713" v="2232" actId="21"/>
          <ac:picMkLst>
            <pc:docMk/>
            <pc:sldMk cId="3038625166" sldId="286"/>
            <ac:picMk id="12292" creationId="{158C7201-B591-4311-24D0-3CA0281A5C35}"/>
          </ac:picMkLst>
        </pc:picChg>
      </pc:sldChg>
      <pc:sldChg chg="add del">
        <pc:chgData name="Omar Choudhry" userId="7e802f98-9170-4306-b59f-36dfa75ece39" providerId="ADAL" clId="{5168BE89-7370-E142-9154-405F8AB3B0BB}" dt="2025-02-04T08:42:51.932" v="1448" actId="2696"/>
        <pc:sldMkLst>
          <pc:docMk/>
          <pc:sldMk cId="524366043" sldId="287"/>
        </pc:sldMkLst>
      </pc:sldChg>
      <pc:sldChg chg="addSp modSp add mod modAnim">
        <pc:chgData name="Omar Choudhry" userId="7e802f98-9170-4306-b59f-36dfa75ece39" providerId="ADAL" clId="{5168BE89-7370-E142-9154-405F8AB3B0BB}" dt="2025-02-04T09:34:26.230" v="2066"/>
        <pc:sldMkLst>
          <pc:docMk/>
          <pc:sldMk cId="2129059229" sldId="287"/>
        </pc:sldMkLst>
        <pc:spChg chg="add mod">
          <ac:chgData name="Omar Choudhry" userId="7e802f98-9170-4306-b59f-36dfa75ece39" providerId="ADAL" clId="{5168BE89-7370-E142-9154-405F8AB3B0BB}" dt="2025-02-04T09:34:17.527" v="2064" actId="14100"/>
          <ac:spMkLst>
            <pc:docMk/>
            <pc:sldMk cId="2129059229" sldId="287"/>
            <ac:spMk id="3" creationId="{9046BC98-CCB2-A1B1-63DB-7DC85E957D9B}"/>
          </ac:spMkLst>
        </pc:spChg>
        <pc:spChg chg="add mod">
          <ac:chgData name="Omar Choudhry" userId="7e802f98-9170-4306-b59f-36dfa75ece39" providerId="ADAL" clId="{5168BE89-7370-E142-9154-405F8AB3B0BB}" dt="2025-02-04T09:34:20.923" v="2065" actId="1076"/>
          <ac:spMkLst>
            <pc:docMk/>
            <pc:sldMk cId="2129059229" sldId="287"/>
            <ac:spMk id="5" creationId="{3624C1A0-5F3C-B7D1-2B83-4EC2065DAFD4}"/>
          </ac:spMkLst>
        </pc:spChg>
        <pc:picChg chg="mod">
          <ac:chgData name="Omar Choudhry" userId="7e802f98-9170-4306-b59f-36dfa75ece39" providerId="ADAL" clId="{5168BE89-7370-E142-9154-405F8AB3B0BB}" dt="2025-02-04T08:43:11.844" v="1458"/>
          <ac:picMkLst>
            <pc:docMk/>
            <pc:sldMk cId="2129059229" sldId="287"/>
            <ac:picMk id="4106" creationId="{E6ABD2B5-3484-027B-C50A-41D49EFE88AD}"/>
          </ac:picMkLst>
        </pc:picChg>
        <pc:picChg chg="add mod">
          <ac:chgData name="Omar Choudhry" userId="7e802f98-9170-4306-b59f-36dfa75ece39" providerId="ADAL" clId="{5168BE89-7370-E142-9154-405F8AB3B0BB}" dt="2025-02-04T09:31:38.666" v="2034" actId="1076"/>
          <ac:picMkLst>
            <pc:docMk/>
            <pc:sldMk cId="2129059229" sldId="287"/>
            <ac:picMk id="13314" creationId="{D0C06027-4ABC-ACBB-99FD-DFF2DBA6B1E3}"/>
          </ac:picMkLst>
        </pc:picChg>
        <pc:picChg chg="add mod">
          <ac:chgData name="Omar Choudhry" userId="7e802f98-9170-4306-b59f-36dfa75ece39" providerId="ADAL" clId="{5168BE89-7370-E142-9154-405F8AB3B0BB}" dt="2025-02-04T09:31:55.961" v="2041" actId="1076"/>
          <ac:picMkLst>
            <pc:docMk/>
            <pc:sldMk cId="2129059229" sldId="287"/>
            <ac:picMk id="13316" creationId="{E42EEC80-E5B3-2D0A-7B49-06D6699B42C3}"/>
          </ac:picMkLst>
        </pc:picChg>
        <pc:picChg chg="add mod">
          <ac:chgData name="Omar Choudhry" userId="7e802f98-9170-4306-b59f-36dfa75ece39" providerId="ADAL" clId="{5168BE89-7370-E142-9154-405F8AB3B0BB}" dt="2025-02-04T09:32:47.828" v="2045" actId="1076"/>
          <ac:picMkLst>
            <pc:docMk/>
            <pc:sldMk cId="2129059229" sldId="287"/>
            <ac:picMk id="13318" creationId="{67B128B2-DF0E-5DAE-9048-617CE25C1612}"/>
          </ac:picMkLst>
        </pc:picChg>
      </pc:sldChg>
      <pc:sldChg chg="delSp modSp add del mod modAnim">
        <pc:chgData name="Omar Choudhry" userId="7e802f98-9170-4306-b59f-36dfa75ece39" providerId="ADAL" clId="{5168BE89-7370-E142-9154-405F8AB3B0BB}" dt="2025-02-04T08:59:23.622" v="1793" actId="2696"/>
        <pc:sldMkLst>
          <pc:docMk/>
          <pc:sldMk cId="2174906280" sldId="288"/>
        </pc:sldMkLst>
        <pc:spChg chg="mod">
          <ac:chgData name="Omar Choudhry" userId="7e802f98-9170-4306-b59f-36dfa75ece39" providerId="ADAL" clId="{5168BE89-7370-E142-9154-405F8AB3B0BB}" dt="2025-02-04T08:59:21.849" v="1792" actId="20577"/>
          <ac:spMkLst>
            <pc:docMk/>
            <pc:sldMk cId="2174906280" sldId="288"/>
            <ac:spMk id="39" creationId="{90BC5921-3019-016E-3A25-723BE4F2112C}"/>
          </ac:spMkLst>
        </pc:spChg>
        <pc:spChg chg="del mod">
          <ac:chgData name="Omar Choudhry" userId="7e802f98-9170-4306-b59f-36dfa75ece39" providerId="ADAL" clId="{5168BE89-7370-E142-9154-405F8AB3B0BB}" dt="2025-02-04T08:58:58.139" v="1788" actId="478"/>
          <ac:spMkLst>
            <pc:docMk/>
            <pc:sldMk cId="2174906280" sldId="288"/>
            <ac:spMk id="41" creationId="{198F86CB-FF8F-349F-1AAA-1C1E5B345BC1}"/>
          </ac:spMkLst>
        </pc:spChg>
      </pc:sldChg>
      <pc:sldChg chg="addSp delSp modSp add del modAnim">
        <pc:chgData name="Omar Choudhry" userId="7e802f98-9170-4306-b59f-36dfa75ece39" providerId="ADAL" clId="{5168BE89-7370-E142-9154-405F8AB3B0BB}" dt="2025-02-04T09:05:48.719" v="1836" actId="2696"/>
        <pc:sldMkLst>
          <pc:docMk/>
          <pc:sldMk cId="2767397497" sldId="288"/>
        </pc:sldMkLst>
        <pc:picChg chg="del">
          <ac:chgData name="Omar Choudhry" userId="7e802f98-9170-4306-b59f-36dfa75ece39" providerId="ADAL" clId="{5168BE89-7370-E142-9154-405F8AB3B0BB}" dt="2025-02-04T09:05:01.828" v="1828" actId="478"/>
          <ac:picMkLst>
            <pc:docMk/>
            <pc:sldMk cId="2767397497" sldId="288"/>
            <ac:picMk id="10244" creationId="{45AF9F3C-2DB4-993E-6FF3-9BC62C8CC0A5}"/>
          </ac:picMkLst>
        </pc:picChg>
        <pc:picChg chg="del">
          <ac:chgData name="Omar Choudhry" userId="7e802f98-9170-4306-b59f-36dfa75ece39" providerId="ADAL" clId="{5168BE89-7370-E142-9154-405F8AB3B0BB}" dt="2025-02-04T09:05:02.516" v="1829" actId="478"/>
          <ac:picMkLst>
            <pc:docMk/>
            <pc:sldMk cId="2767397497" sldId="288"/>
            <ac:picMk id="10246" creationId="{4D7D579A-E644-505A-E17B-1F4D20B55ECC}"/>
          </ac:picMkLst>
        </pc:picChg>
        <pc:picChg chg="add del mod">
          <ac:chgData name="Omar Choudhry" userId="7e802f98-9170-4306-b59f-36dfa75ece39" providerId="ADAL" clId="{5168BE89-7370-E142-9154-405F8AB3B0BB}" dt="2025-02-04T09:05:46.924" v="1835" actId="478"/>
          <ac:picMkLst>
            <pc:docMk/>
            <pc:sldMk cId="2767397497" sldId="288"/>
            <ac:picMk id="15362" creationId="{17D78A82-AF5B-379A-F3EF-4790AE7BD946}"/>
          </ac:picMkLst>
        </pc:picChg>
      </pc:sldChg>
      <pc:sldChg chg="addSp delSp modSp add mod">
        <pc:chgData name="Omar Choudhry" userId="7e802f98-9170-4306-b59f-36dfa75ece39" providerId="ADAL" clId="{5168BE89-7370-E142-9154-405F8AB3B0BB}" dt="2025-02-04T09:29:08.711" v="2029"/>
        <pc:sldMkLst>
          <pc:docMk/>
          <pc:sldMk cId="3568516783" sldId="288"/>
        </pc:sldMkLst>
        <pc:picChg chg="add mod">
          <ac:chgData name="Omar Choudhry" userId="7e802f98-9170-4306-b59f-36dfa75ece39" providerId="ADAL" clId="{5168BE89-7370-E142-9154-405F8AB3B0BB}" dt="2025-02-04T09:29:08.711" v="2029"/>
          <ac:picMkLst>
            <pc:docMk/>
            <pc:sldMk cId="3568516783" sldId="288"/>
            <ac:picMk id="3" creationId="{CABF9676-48C8-F3C9-E9D0-3BC6848DD298}"/>
          </ac:picMkLst>
        </pc:picChg>
        <pc:picChg chg="del">
          <ac:chgData name="Omar Choudhry" userId="7e802f98-9170-4306-b59f-36dfa75ece39" providerId="ADAL" clId="{5168BE89-7370-E142-9154-405F8AB3B0BB}" dt="2025-02-04T09:29:00.498" v="2024" actId="21"/>
          <ac:picMkLst>
            <pc:docMk/>
            <pc:sldMk cId="3568516783" sldId="288"/>
            <ac:picMk id="9" creationId="{7E1CAD01-156E-A662-5D09-C29E5DE58117}"/>
          </ac:picMkLst>
        </pc:picChg>
      </pc:sldChg>
      <pc:sldChg chg="add del">
        <pc:chgData name="Omar Choudhry" userId="7e802f98-9170-4306-b59f-36dfa75ece39" providerId="ADAL" clId="{5168BE89-7370-E142-9154-405F8AB3B0BB}" dt="2025-02-04T09:05:03.960" v="1831"/>
        <pc:sldMkLst>
          <pc:docMk/>
          <pc:sldMk cId="2112624303" sldId="289"/>
        </pc:sldMkLst>
      </pc:sldChg>
      <pc:sldChg chg="addSp delSp modSp add modAnim">
        <pc:chgData name="Omar Choudhry" userId="7e802f98-9170-4306-b59f-36dfa75ece39" providerId="ADAL" clId="{5168BE89-7370-E142-9154-405F8AB3B0BB}" dt="2025-02-04T09:45:10.425" v="2243" actId="1076"/>
        <pc:sldMkLst>
          <pc:docMk/>
          <pc:sldMk cId="2684698210" sldId="289"/>
        </pc:sldMkLst>
        <pc:picChg chg="del">
          <ac:chgData name="Omar Choudhry" userId="7e802f98-9170-4306-b59f-36dfa75ece39" providerId="ADAL" clId="{5168BE89-7370-E142-9154-405F8AB3B0BB}" dt="2025-02-04T09:44:52.659" v="2238" actId="478"/>
          <ac:picMkLst>
            <pc:docMk/>
            <pc:sldMk cId="2684698210" sldId="289"/>
            <ac:picMk id="12290" creationId="{7A8D4C57-BDF5-73F2-0F34-D420F3147E72}"/>
          </ac:picMkLst>
        </pc:picChg>
        <pc:picChg chg="add mod">
          <ac:chgData name="Omar Choudhry" userId="7e802f98-9170-4306-b59f-36dfa75ece39" providerId="ADAL" clId="{5168BE89-7370-E142-9154-405F8AB3B0BB}" dt="2025-02-04T09:45:10.425" v="2243" actId="1076"/>
          <ac:picMkLst>
            <pc:docMk/>
            <pc:sldMk cId="2684698210" sldId="289"/>
            <ac:picMk id="19458" creationId="{D46A4ECD-0082-AB96-4FB9-ADDA0021A3F7}"/>
          </ac:picMkLst>
        </pc:picChg>
      </pc:sldChg>
      <pc:sldChg chg="addSp modSp add del mod">
        <pc:chgData name="Omar Choudhry" userId="7e802f98-9170-4306-b59f-36dfa75ece39" providerId="ADAL" clId="{5168BE89-7370-E142-9154-405F8AB3B0BB}" dt="2025-02-04T09:29:08.285" v="2028" actId="2696"/>
        <pc:sldMkLst>
          <pc:docMk/>
          <pc:sldMk cId="3544936462" sldId="289"/>
        </pc:sldMkLst>
        <pc:picChg chg="add mod">
          <ac:chgData name="Omar Choudhry" userId="7e802f98-9170-4306-b59f-36dfa75ece39" providerId="ADAL" clId="{5168BE89-7370-E142-9154-405F8AB3B0BB}" dt="2025-02-04T09:29:05.979" v="2027" actId="14100"/>
          <ac:picMkLst>
            <pc:docMk/>
            <pc:sldMk cId="3544936462" sldId="289"/>
            <ac:picMk id="3" creationId="{D2ABD874-9505-7CF6-EB9D-3706A5DDA072}"/>
          </ac:picMkLst>
        </pc:picChg>
      </pc:sldChg>
      <pc:sldChg chg="add del">
        <pc:chgData name="Omar Choudhry" userId="7e802f98-9170-4306-b59f-36dfa75ece39" providerId="ADAL" clId="{5168BE89-7370-E142-9154-405F8AB3B0BB}" dt="2025-02-04T09:44:55.685" v="2240"/>
        <pc:sldMkLst>
          <pc:docMk/>
          <pc:sldMk cId="810008504" sldId="290"/>
        </pc:sldMkLst>
      </pc:sldChg>
      <pc:sldChg chg="addSp delSp modSp add">
        <pc:chgData name="Omar Choudhry" userId="7e802f98-9170-4306-b59f-36dfa75ece39" providerId="ADAL" clId="{5168BE89-7370-E142-9154-405F8AB3B0BB}" dt="2025-02-04T09:45:51.833" v="2249" actId="1076"/>
        <pc:sldMkLst>
          <pc:docMk/>
          <pc:sldMk cId="1914636794" sldId="290"/>
        </pc:sldMkLst>
        <pc:picChg chg="del">
          <ac:chgData name="Omar Choudhry" userId="7e802f98-9170-4306-b59f-36dfa75ece39" providerId="ADAL" clId="{5168BE89-7370-E142-9154-405F8AB3B0BB}" dt="2025-02-04T09:45:44.833" v="2245" actId="478"/>
          <ac:picMkLst>
            <pc:docMk/>
            <pc:sldMk cId="1914636794" sldId="290"/>
            <ac:picMk id="19458" creationId="{42648238-F411-54BD-EB35-891A3F55D1CE}"/>
          </ac:picMkLst>
        </pc:picChg>
        <pc:picChg chg="add mod">
          <ac:chgData name="Omar Choudhry" userId="7e802f98-9170-4306-b59f-36dfa75ece39" providerId="ADAL" clId="{5168BE89-7370-E142-9154-405F8AB3B0BB}" dt="2025-02-04T09:45:51.833" v="2249" actId="1076"/>
          <ac:picMkLst>
            <pc:docMk/>
            <pc:sldMk cId="1914636794" sldId="290"/>
            <ac:picMk id="22530" creationId="{C8537136-29F8-C6DD-480F-313076E43779}"/>
          </ac:picMkLst>
        </pc:picChg>
      </pc:sldChg>
      <pc:sldChg chg="addSp delSp modSp add del mod ord modShow">
        <pc:chgData name="Omar Choudhry" userId="7e802f98-9170-4306-b59f-36dfa75ece39" providerId="ADAL" clId="{5168BE89-7370-E142-9154-405F8AB3B0BB}" dt="2025-02-04T10:06:05.315" v="2290" actId="729"/>
        <pc:sldMkLst>
          <pc:docMk/>
          <pc:sldMk cId="1856221064" sldId="291"/>
        </pc:sldMkLst>
        <pc:picChg chg="add mod">
          <ac:chgData name="Omar Choudhry" userId="7e802f98-9170-4306-b59f-36dfa75ece39" providerId="ADAL" clId="{5168BE89-7370-E142-9154-405F8AB3B0BB}" dt="2025-02-04T09:48:22.974" v="2266" actId="1076"/>
          <ac:picMkLst>
            <pc:docMk/>
            <pc:sldMk cId="1856221064" sldId="291"/>
            <ac:picMk id="3" creationId="{18665149-EF73-CBBA-1E8E-EE3094398260}"/>
          </ac:picMkLst>
        </pc:picChg>
        <pc:picChg chg="del">
          <ac:chgData name="Omar Choudhry" userId="7e802f98-9170-4306-b59f-36dfa75ece39" providerId="ADAL" clId="{5168BE89-7370-E142-9154-405F8AB3B0BB}" dt="2025-02-04T09:47:09.663" v="2251" actId="478"/>
          <ac:picMkLst>
            <pc:docMk/>
            <pc:sldMk cId="1856221064" sldId="291"/>
            <ac:picMk id="22530" creationId="{FEE9F03D-6F68-02C4-50EA-6EF42F117092}"/>
          </ac:picMkLst>
        </pc:picChg>
        <pc:picChg chg="add mod">
          <ac:chgData name="Omar Choudhry" userId="7e802f98-9170-4306-b59f-36dfa75ece39" providerId="ADAL" clId="{5168BE89-7370-E142-9154-405F8AB3B0BB}" dt="2025-02-04T09:47:34.417" v="2261" actId="1076"/>
          <ac:picMkLst>
            <pc:docMk/>
            <pc:sldMk cId="1856221064" sldId="291"/>
            <ac:picMk id="24578" creationId="{63589EF6-A8C0-76D9-35B2-0F39599875BB}"/>
          </ac:picMkLst>
        </pc:picChg>
      </pc:sldChg>
      <pc:sldChg chg="addSp delSp modSp add ord">
        <pc:chgData name="Omar Choudhry" userId="7e802f98-9170-4306-b59f-36dfa75ece39" providerId="ADAL" clId="{5168BE89-7370-E142-9154-405F8AB3B0BB}" dt="2025-02-04T09:52:42.551" v="2279" actId="20578"/>
        <pc:sldMkLst>
          <pc:docMk/>
          <pc:sldMk cId="3228929695" sldId="292"/>
        </pc:sldMkLst>
        <pc:picChg chg="del">
          <ac:chgData name="Omar Choudhry" userId="7e802f98-9170-4306-b59f-36dfa75ece39" providerId="ADAL" clId="{5168BE89-7370-E142-9154-405F8AB3B0BB}" dt="2025-02-04T09:49:28.957" v="2268" actId="478"/>
          <ac:picMkLst>
            <pc:docMk/>
            <pc:sldMk cId="3228929695" sldId="292"/>
            <ac:picMk id="22530" creationId="{7BEAE0F9-29D4-3525-DFA4-C1AC7A76261E}"/>
          </ac:picMkLst>
        </pc:picChg>
        <pc:picChg chg="add mod">
          <ac:chgData name="Omar Choudhry" userId="7e802f98-9170-4306-b59f-36dfa75ece39" providerId="ADAL" clId="{5168BE89-7370-E142-9154-405F8AB3B0BB}" dt="2025-02-04T09:49:36.668" v="2272" actId="1076"/>
          <ac:picMkLst>
            <pc:docMk/>
            <pc:sldMk cId="3228929695" sldId="292"/>
            <ac:picMk id="26626" creationId="{59330435-1514-C38F-0D9A-370D998E0D24}"/>
          </ac:picMkLst>
        </pc:picChg>
      </pc:sldChg>
      <pc:sldChg chg="addSp delSp modSp add ord">
        <pc:chgData name="Omar Choudhry" userId="7e802f98-9170-4306-b59f-36dfa75ece39" providerId="ADAL" clId="{5168BE89-7370-E142-9154-405F8AB3B0BB}" dt="2025-02-04T09:52:44.447" v="2280" actId="20578"/>
        <pc:sldMkLst>
          <pc:docMk/>
          <pc:sldMk cId="3066780049" sldId="293"/>
        </pc:sldMkLst>
        <pc:picChg chg="del">
          <ac:chgData name="Omar Choudhry" userId="7e802f98-9170-4306-b59f-36dfa75ece39" providerId="ADAL" clId="{5168BE89-7370-E142-9154-405F8AB3B0BB}" dt="2025-02-04T09:51:26.429" v="2274" actId="478"/>
          <ac:picMkLst>
            <pc:docMk/>
            <pc:sldMk cId="3066780049" sldId="293"/>
            <ac:picMk id="26626" creationId="{C875DC2B-00C1-A0EA-7973-79D3F320DEE4}"/>
          </ac:picMkLst>
        </pc:picChg>
        <pc:picChg chg="add mod">
          <ac:chgData name="Omar Choudhry" userId="7e802f98-9170-4306-b59f-36dfa75ece39" providerId="ADAL" clId="{5168BE89-7370-E142-9154-405F8AB3B0BB}" dt="2025-02-04T09:51:31.782" v="2277" actId="1076"/>
          <ac:picMkLst>
            <pc:docMk/>
            <pc:sldMk cId="3066780049" sldId="293"/>
            <ac:picMk id="28674" creationId="{F919D274-9D1D-AE4E-BF66-B566895F284E}"/>
          </ac:picMkLst>
        </pc:picChg>
      </pc:sldChg>
      <pc:sldChg chg="addSp delSp modSp add mod modAnim">
        <pc:chgData name="Omar Choudhry" userId="7e802f98-9170-4306-b59f-36dfa75ece39" providerId="ADAL" clId="{5168BE89-7370-E142-9154-405F8AB3B0BB}" dt="2025-02-04T11:05:22.708" v="3624"/>
        <pc:sldMkLst>
          <pc:docMk/>
          <pc:sldMk cId="3457855775" sldId="294"/>
        </pc:sldMkLst>
        <pc:spChg chg="mod">
          <ac:chgData name="Omar Choudhry" userId="7e802f98-9170-4306-b59f-36dfa75ece39" providerId="ADAL" clId="{5168BE89-7370-E142-9154-405F8AB3B0BB}" dt="2025-02-04T11:05:04.450" v="3619" actId="20577"/>
          <ac:spMkLst>
            <pc:docMk/>
            <pc:sldMk cId="3457855775" sldId="294"/>
            <ac:spMk id="2" creationId="{CB81EECF-0AA2-E9BB-08DD-C4DC32EFA22C}"/>
          </ac:spMkLst>
        </pc:spChg>
        <pc:spChg chg="mod">
          <ac:chgData name="Omar Choudhry" userId="7e802f98-9170-4306-b59f-36dfa75ece39" providerId="ADAL" clId="{5168BE89-7370-E142-9154-405F8AB3B0BB}" dt="2025-02-04T11:03:27.084" v="3598" actId="2711"/>
          <ac:spMkLst>
            <pc:docMk/>
            <pc:sldMk cId="3457855775" sldId="294"/>
            <ac:spMk id="6" creationId="{13FC1026-FF34-F6D9-73EA-39E323978ED1}"/>
          </ac:spMkLst>
        </pc:spChg>
        <pc:grpChg chg="add mod">
          <ac:chgData name="Omar Choudhry" userId="7e802f98-9170-4306-b59f-36dfa75ece39" providerId="ADAL" clId="{5168BE89-7370-E142-9154-405F8AB3B0BB}" dt="2025-02-04T11:03:04.543" v="3596" actId="1036"/>
          <ac:grpSpMkLst>
            <pc:docMk/>
            <pc:sldMk cId="3457855775" sldId="294"/>
            <ac:grpSpMk id="7" creationId="{C0582704-2DC6-5BAE-2029-F59AE3581A0B}"/>
          </ac:grpSpMkLst>
        </pc:grpChg>
        <pc:picChg chg="add mod">
          <ac:chgData name="Omar Choudhry" userId="7e802f98-9170-4306-b59f-36dfa75ece39" providerId="ADAL" clId="{5168BE89-7370-E142-9154-405F8AB3B0BB}" dt="2025-02-04T11:02:57.612" v="3592" actId="164"/>
          <ac:picMkLst>
            <pc:docMk/>
            <pc:sldMk cId="3457855775" sldId="294"/>
            <ac:picMk id="3" creationId="{AAE7DC0E-D2E0-82E3-E123-26B663F344E4}"/>
          </ac:picMkLst>
        </pc:picChg>
        <pc:picChg chg="add mod">
          <ac:chgData name="Omar Choudhry" userId="7e802f98-9170-4306-b59f-36dfa75ece39" providerId="ADAL" clId="{5168BE89-7370-E142-9154-405F8AB3B0BB}" dt="2025-02-04T11:02:57.612" v="3592" actId="164"/>
          <ac:picMkLst>
            <pc:docMk/>
            <pc:sldMk cId="3457855775" sldId="294"/>
            <ac:picMk id="5" creationId="{B35B8C6A-CFEA-FC60-4F04-DE12D0D7567B}"/>
          </ac:picMkLst>
        </pc:picChg>
        <pc:picChg chg="add del mod">
          <ac:chgData name="Omar Choudhry" userId="7e802f98-9170-4306-b59f-36dfa75ece39" providerId="ADAL" clId="{5168BE89-7370-E142-9154-405F8AB3B0BB}" dt="2025-02-04T10:41:19.861" v="2952" actId="478"/>
          <ac:picMkLst>
            <pc:docMk/>
            <pc:sldMk cId="3457855775" sldId="294"/>
            <ac:picMk id="29698" creationId="{DAF5A25C-9BE7-15FF-B7D2-E74FA1BA965C}"/>
          </ac:picMkLst>
        </pc:picChg>
      </pc:sldChg>
      <pc:sldChg chg="addSp delSp modSp add mod modAnim">
        <pc:chgData name="Omar Choudhry" userId="7e802f98-9170-4306-b59f-36dfa75ece39" providerId="ADAL" clId="{5168BE89-7370-E142-9154-405F8AB3B0BB}" dt="2025-02-04T11:05:58.054" v="3634" actId="20577"/>
        <pc:sldMkLst>
          <pc:docMk/>
          <pc:sldMk cId="3351733412" sldId="295"/>
        </pc:sldMkLst>
        <pc:spChg chg="mod">
          <ac:chgData name="Omar Choudhry" userId="7e802f98-9170-4306-b59f-36dfa75ece39" providerId="ADAL" clId="{5168BE89-7370-E142-9154-405F8AB3B0BB}" dt="2025-02-04T11:05:58.054" v="3634" actId="20577"/>
          <ac:spMkLst>
            <pc:docMk/>
            <pc:sldMk cId="3351733412" sldId="295"/>
            <ac:spMk id="2" creationId="{B07F4997-F178-7A94-CE22-4ECDCE10DB0C}"/>
          </ac:spMkLst>
        </pc:spChg>
        <pc:spChg chg="add mod">
          <ac:chgData name="Omar Choudhry" userId="7e802f98-9170-4306-b59f-36dfa75ece39" providerId="ADAL" clId="{5168BE89-7370-E142-9154-405F8AB3B0BB}" dt="2025-02-04T10:43:33.469" v="3067" actId="20577"/>
          <ac:spMkLst>
            <pc:docMk/>
            <pc:sldMk cId="3351733412" sldId="295"/>
            <ac:spMk id="3" creationId="{26980814-516E-6C58-B76F-FB75471859F7}"/>
          </ac:spMkLst>
        </pc:spChg>
        <pc:spChg chg="add mod">
          <ac:chgData name="Omar Choudhry" userId="7e802f98-9170-4306-b59f-36dfa75ece39" providerId="ADAL" clId="{5168BE89-7370-E142-9154-405F8AB3B0BB}" dt="2025-02-04T10:43:35.436" v="3068" actId="20577"/>
          <ac:spMkLst>
            <pc:docMk/>
            <pc:sldMk cId="3351733412" sldId="295"/>
            <ac:spMk id="5" creationId="{953081D8-B311-A6A8-6AD6-3334D169D13B}"/>
          </ac:spMkLst>
        </pc:spChg>
        <pc:spChg chg="mod">
          <ac:chgData name="Omar Choudhry" userId="7e802f98-9170-4306-b59f-36dfa75ece39" providerId="ADAL" clId="{5168BE89-7370-E142-9154-405F8AB3B0BB}" dt="2025-02-04T10:42:09.633" v="3010" actId="20577"/>
          <ac:spMkLst>
            <pc:docMk/>
            <pc:sldMk cId="3351733412" sldId="295"/>
            <ac:spMk id="6" creationId="{A052ADD9-C494-6ED2-BBB0-84F2299C5EA3}"/>
          </ac:spMkLst>
        </pc:spChg>
        <pc:spChg chg="add mod">
          <ac:chgData name="Omar Choudhry" userId="7e802f98-9170-4306-b59f-36dfa75ece39" providerId="ADAL" clId="{5168BE89-7370-E142-9154-405F8AB3B0BB}" dt="2025-02-04T10:43:30.725" v="3066" actId="20577"/>
          <ac:spMkLst>
            <pc:docMk/>
            <pc:sldMk cId="3351733412" sldId="295"/>
            <ac:spMk id="7" creationId="{69BB0A7A-5CB6-2FAC-F455-147722CBBBEB}"/>
          </ac:spMkLst>
        </pc:spChg>
        <pc:picChg chg="add mod">
          <ac:chgData name="Omar Choudhry" userId="7e802f98-9170-4306-b59f-36dfa75ece39" providerId="ADAL" clId="{5168BE89-7370-E142-9154-405F8AB3B0BB}" dt="2025-02-04T10:59:03.872" v="3492" actId="732"/>
          <ac:picMkLst>
            <pc:docMk/>
            <pc:sldMk cId="3351733412" sldId="295"/>
            <ac:picMk id="8" creationId="{2B96E8A2-4588-2673-3C9C-5C7F62A5997F}"/>
          </ac:picMkLst>
        </pc:picChg>
        <pc:picChg chg="add mod">
          <ac:chgData name="Omar Choudhry" userId="7e802f98-9170-4306-b59f-36dfa75ece39" providerId="ADAL" clId="{5168BE89-7370-E142-9154-405F8AB3B0BB}" dt="2025-02-04T10:59:00.073" v="3491" actId="732"/>
          <ac:picMkLst>
            <pc:docMk/>
            <pc:sldMk cId="3351733412" sldId="295"/>
            <ac:picMk id="9" creationId="{14BBECD2-6563-A467-E0C8-9BD7F638FF13}"/>
          </ac:picMkLst>
        </pc:picChg>
        <pc:picChg chg="del">
          <ac:chgData name="Omar Choudhry" userId="7e802f98-9170-4306-b59f-36dfa75ece39" providerId="ADAL" clId="{5168BE89-7370-E142-9154-405F8AB3B0BB}" dt="2025-02-04T10:40:43.455" v="2928" actId="478"/>
          <ac:picMkLst>
            <pc:docMk/>
            <pc:sldMk cId="3351733412" sldId="295"/>
            <ac:picMk id="29698" creationId="{FAEDCEF1-1F5E-9192-740B-0A5C9B68B187}"/>
          </ac:picMkLst>
        </pc:picChg>
        <pc:picChg chg="add mod">
          <ac:chgData name="Omar Choudhry" userId="7e802f98-9170-4306-b59f-36dfa75ece39" providerId="ADAL" clId="{5168BE89-7370-E142-9154-405F8AB3B0BB}" dt="2025-02-04T10:59:10.005" v="3494" actId="732"/>
          <ac:picMkLst>
            <pc:docMk/>
            <pc:sldMk cId="3351733412" sldId="295"/>
            <ac:picMk id="31746" creationId="{292A0E51-87C6-5B99-2D74-2296B4A82D11}"/>
          </ac:picMkLst>
        </pc:picChg>
        <pc:picChg chg="add del">
          <ac:chgData name="Omar Choudhry" userId="7e802f98-9170-4306-b59f-36dfa75ece39" providerId="ADAL" clId="{5168BE89-7370-E142-9154-405F8AB3B0BB}" dt="2025-02-04T10:42:37.436" v="3016" actId="478"/>
          <ac:picMkLst>
            <pc:docMk/>
            <pc:sldMk cId="3351733412" sldId="295"/>
            <ac:picMk id="31748" creationId="{88A62499-2FD9-F9DA-C7E5-991230B7EF6E}"/>
          </ac:picMkLst>
        </pc:picChg>
      </pc:sldChg>
      <pc:sldChg chg="addSp delSp modSp add mod modAnim">
        <pc:chgData name="Omar Choudhry" userId="7e802f98-9170-4306-b59f-36dfa75ece39" providerId="ADAL" clId="{5168BE89-7370-E142-9154-405F8AB3B0BB}" dt="2025-02-04T11:05:36.144" v="3626" actId="20577"/>
        <pc:sldMkLst>
          <pc:docMk/>
          <pc:sldMk cId="100238376" sldId="296"/>
        </pc:sldMkLst>
        <pc:spChg chg="mod">
          <ac:chgData name="Omar Choudhry" userId="7e802f98-9170-4306-b59f-36dfa75ece39" providerId="ADAL" clId="{5168BE89-7370-E142-9154-405F8AB3B0BB}" dt="2025-02-04T11:05:36.144" v="3626" actId="20577"/>
          <ac:spMkLst>
            <pc:docMk/>
            <pc:sldMk cId="100238376" sldId="296"/>
            <ac:spMk id="2" creationId="{B65796F3-F2F9-98E5-13F3-AA1F283BAC60}"/>
          </ac:spMkLst>
        </pc:spChg>
        <pc:spChg chg="add mod">
          <ac:chgData name="Omar Choudhry" userId="7e802f98-9170-4306-b59f-36dfa75ece39" providerId="ADAL" clId="{5168BE89-7370-E142-9154-405F8AB3B0BB}" dt="2025-02-04T10:54:38.355" v="3456" actId="1076"/>
          <ac:spMkLst>
            <pc:docMk/>
            <pc:sldMk cId="100238376" sldId="296"/>
            <ac:spMk id="3" creationId="{F083B2DC-14A2-803D-29BE-324F647A7422}"/>
          </ac:spMkLst>
        </pc:spChg>
        <pc:spChg chg="add mod">
          <ac:chgData name="Omar Choudhry" userId="7e802f98-9170-4306-b59f-36dfa75ece39" providerId="ADAL" clId="{5168BE89-7370-E142-9154-405F8AB3B0BB}" dt="2025-02-04T10:54:43.128" v="3457" actId="1076"/>
          <ac:spMkLst>
            <pc:docMk/>
            <pc:sldMk cId="100238376" sldId="296"/>
            <ac:spMk id="5" creationId="{989601DF-0F91-516E-32DA-13D6847960E9}"/>
          </ac:spMkLst>
        </pc:spChg>
        <pc:spChg chg="mod">
          <ac:chgData name="Omar Choudhry" userId="7e802f98-9170-4306-b59f-36dfa75ece39" providerId="ADAL" clId="{5168BE89-7370-E142-9154-405F8AB3B0BB}" dt="2025-02-04T10:53:45.074" v="3427" actId="20577"/>
          <ac:spMkLst>
            <pc:docMk/>
            <pc:sldMk cId="100238376" sldId="296"/>
            <ac:spMk id="6" creationId="{24A892BE-3A5E-3FF9-840D-824ECAD5476B}"/>
          </ac:spMkLst>
        </pc:spChg>
        <pc:spChg chg="add del mod">
          <ac:chgData name="Omar Choudhry" userId="7e802f98-9170-4306-b59f-36dfa75ece39" providerId="ADAL" clId="{5168BE89-7370-E142-9154-405F8AB3B0BB}" dt="2025-02-04T10:52:03.056" v="3327" actId="478"/>
          <ac:spMkLst>
            <pc:docMk/>
            <pc:sldMk cId="100238376" sldId="296"/>
            <ac:spMk id="7" creationId="{6A938E9B-1DE7-3969-347F-DD63DBA178F6}"/>
          </ac:spMkLst>
        </pc:spChg>
        <pc:picChg chg="add mod">
          <ac:chgData name="Omar Choudhry" userId="7e802f98-9170-4306-b59f-36dfa75ece39" providerId="ADAL" clId="{5168BE89-7370-E142-9154-405F8AB3B0BB}" dt="2025-02-04T10:56:01.196" v="3468" actId="732"/>
          <ac:picMkLst>
            <pc:docMk/>
            <pc:sldMk cId="100238376" sldId="296"/>
            <ac:picMk id="8" creationId="{C631B38C-BE3B-1196-01EF-671C33944B38}"/>
          </ac:picMkLst>
        </pc:picChg>
        <pc:picChg chg="add mod">
          <ac:chgData name="Omar Choudhry" userId="7e802f98-9170-4306-b59f-36dfa75ece39" providerId="ADAL" clId="{5168BE89-7370-E142-9154-405F8AB3B0BB}" dt="2025-02-04T10:55:57.190" v="3467" actId="732"/>
          <ac:picMkLst>
            <pc:docMk/>
            <pc:sldMk cId="100238376" sldId="296"/>
            <ac:picMk id="9" creationId="{E9A0C432-95BE-1163-22E5-B1DD4D50B14E}"/>
          </ac:picMkLst>
        </pc:picChg>
        <pc:picChg chg="add mod">
          <ac:chgData name="Omar Choudhry" userId="7e802f98-9170-4306-b59f-36dfa75ece39" providerId="ADAL" clId="{5168BE89-7370-E142-9154-405F8AB3B0BB}" dt="2025-02-04T10:55:50.753" v="3465" actId="732"/>
          <ac:picMkLst>
            <pc:docMk/>
            <pc:sldMk cId="100238376" sldId="296"/>
            <ac:picMk id="10" creationId="{7844BE71-6CF7-CF22-767A-E7BDFB5A859B}"/>
          </ac:picMkLst>
        </pc:picChg>
        <pc:picChg chg="del">
          <ac:chgData name="Omar Choudhry" userId="7e802f98-9170-4306-b59f-36dfa75ece39" providerId="ADAL" clId="{5168BE89-7370-E142-9154-405F8AB3B0BB}" dt="2025-02-04T10:41:45.106" v="2989" actId="478"/>
          <ac:picMkLst>
            <pc:docMk/>
            <pc:sldMk cId="100238376" sldId="296"/>
            <ac:picMk id="29698" creationId="{26D4BC31-E0AA-D93B-2738-48E333AD2147}"/>
          </ac:picMkLst>
        </pc:picChg>
        <pc:picChg chg="add del mod">
          <ac:chgData name="Omar Choudhry" userId="7e802f98-9170-4306-b59f-36dfa75ece39" providerId="ADAL" clId="{5168BE89-7370-E142-9154-405F8AB3B0BB}" dt="2025-02-04T10:46:26.720" v="3217" actId="478"/>
          <ac:picMkLst>
            <pc:docMk/>
            <pc:sldMk cId="100238376" sldId="296"/>
            <ac:picMk id="32770" creationId="{A52CC056-52EE-DED3-61E3-2BB85862A065}"/>
          </ac:picMkLst>
        </pc:picChg>
        <pc:picChg chg="add del">
          <ac:chgData name="Omar Choudhry" userId="7e802f98-9170-4306-b59f-36dfa75ece39" providerId="ADAL" clId="{5168BE89-7370-E142-9154-405F8AB3B0BB}" dt="2025-02-04T10:53:47.405" v="3429" actId="21"/>
          <ac:picMkLst>
            <pc:docMk/>
            <pc:sldMk cId="100238376" sldId="296"/>
            <ac:picMk id="32772" creationId="{AC9B7998-BDB6-5641-ED69-75D2B2392021}"/>
          </ac:picMkLst>
        </pc:picChg>
      </pc:sldChg>
      <pc:sldChg chg="modSp add mod ord">
        <pc:chgData name="Omar Choudhry" userId="7e802f98-9170-4306-b59f-36dfa75ece39" providerId="ADAL" clId="{5168BE89-7370-E142-9154-405F8AB3B0BB}" dt="2025-02-04T11:05:28.397" v="3625" actId="20577"/>
        <pc:sldMkLst>
          <pc:docMk/>
          <pc:sldMk cId="370662657" sldId="297"/>
        </pc:sldMkLst>
        <pc:spChg chg="mod">
          <ac:chgData name="Omar Choudhry" userId="7e802f98-9170-4306-b59f-36dfa75ece39" providerId="ADAL" clId="{5168BE89-7370-E142-9154-405F8AB3B0BB}" dt="2025-02-04T11:05:28.397" v="3625" actId="20577"/>
          <ac:spMkLst>
            <pc:docMk/>
            <pc:sldMk cId="370662657" sldId="297"/>
            <ac:spMk id="2" creationId="{DD281054-2AED-92E3-D985-FBF276C6843E}"/>
          </ac:spMkLst>
        </pc:spChg>
        <pc:spChg chg="mod">
          <ac:chgData name="Omar Choudhry" userId="7e802f98-9170-4306-b59f-36dfa75ece39" providerId="ADAL" clId="{5168BE89-7370-E142-9154-405F8AB3B0BB}" dt="2025-02-04T10:41:29.108" v="2960" actId="20577"/>
          <ac:spMkLst>
            <pc:docMk/>
            <pc:sldMk cId="370662657" sldId="297"/>
            <ac:spMk id="6" creationId="{4589E8D6-426D-C2D0-28AC-79F401A924B7}"/>
          </ac:spMkLst>
        </pc:spChg>
        <pc:picChg chg="mod">
          <ac:chgData name="Omar Choudhry" userId="7e802f98-9170-4306-b59f-36dfa75ece39" providerId="ADAL" clId="{5168BE89-7370-E142-9154-405F8AB3B0BB}" dt="2025-02-04T10:42:01.368" v="2998" actId="1076"/>
          <ac:picMkLst>
            <pc:docMk/>
            <pc:sldMk cId="370662657" sldId="297"/>
            <ac:picMk id="29698" creationId="{2FAE2123-5EAC-8E82-755D-BD9A80815138}"/>
          </ac:picMkLst>
        </pc:picChg>
      </pc:sldChg>
      <pc:sldChg chg="addSp delSp modSp add mod ord modAnim">
        <pc:chgData name="Omar Choudhry" userId="7e802f98-9170-4306-b59f-36dfa75ece39" providerId="ADAL" clId="{5168BE89-7370-E142-9154-405F8AB3B0BB}" dt="2025-02-04T11:09:34.601" v="3707" actId="20578"/>
        <pc:sldMkLst>
          <pc:docMk/>
          <pc:sldMk cId="1397295053" sldId="298"/>
        </pc:sldMkLst>
        <pc:spChg chg="add del mod">
          <ac:chgData name="Omar Choudhry" userId="7e802f98-9170-4306-b59f-36dfa75ece39" providerId="ADAL" clId="{5168BE89-7370-E142-9154-405F8AB3B0BB}" dt="2025-02-04T11:09:24.010" v="3706" actId="26606"/>
          <ac:spMkLst>
            <pc:docMk/>
            <pc:sldMk cId="1397295053" sldId="298"/>
            <ac:spMk id="3" creationId="{40615FA7-E1C2-3EC5-BDCC-58FCCA6BBA24}"/>
          </ac:spMkLst>
        </pc:spChg>
        <pc:graphicFrameChg chg="add">
          <ac:chgData name="Omar Choudhry" userId="7e802f98-9170-4306-b59f-36dfa75ece39" providerId="ADAL" clId="{5168BE89-7370-E142-9154-405F8AB3B0BB}" dt="2025-02-04T11:09:24.010" v="3706" actId="26606"/>
          <ac:graphicFrameMkLst>
            <pc:docMk/>
            <pc:sldMk cId="1397295053" sldId="298"/>
            <ac:graphicFrameMk id="19" creationId="{AF78CD48-797B-86DA-4D35-A200C166E2A1}"/>
          </ac:graphicFrameMkLst>
        </pc:graphicFrameChg>
        <pc:picChg chg="del">
          <ac:chgData name="Omar Choudhry" userId="7e802f98-9170-4306-b59f-36dfa75ece39" providerId="ADAL" clId="{5168BE89-7370-E142-9154-405F8AB3B0BB}" dt="2025-02-04T11:08:44.511" v="3637" actId="478"/>
          <ac:picMkLst>
            <pc:docMk/>
            <pc:sldMk cId="1397295053" sldId="298"/>
            <ac:picMk id="1028" creationId="{FC858710-51A1-53AC-9AAC-40BF6809AF02}"/>
          </ac:picMkLst>
        </pc:picChg>
      </pc:sldChg>
      <pc:sldChg chg="addSp delSp modSp add mod modAnim">
        <pc:chgData name="Omar Choudhry" userId="7e802f98-9170-4306-b59f-36dfa75ece39" providerId="ADAL" clId="{5168BE89-7370-E142-9154-405F8AB3B0BB}" dt="2025-02-04T11:15:03.293" v="3811"/>
        <pc:sldMkLst>
          <pc:docMk/>
          <pc:sldMk cId="377359790" sldId="299"/>
        </pc:sldMkLst>
        <pc:spChg chg="mod">
          <ac:chgData name="Omar Choudhry" userId="7e802f98-9170-4306-b59f-36dfa75ece39" providerId="ADAL" clId="{5168BE89-7370-E142-9154-405F8AB3B0BB}" dt="2025-02-04T11:09:52.717" v="3729" actId="20577"/>
          <ac:spMkLst>
            <pc:docMk/>
            <pc:sldMk cId="377359790" sldId="299"/>
            <ac:spMk id="2" creationId="{78B5472B-4FD1-BDB2-5137-B22ECC67AE6B}"/>
          </ac:spMkLst>
        </pc:spChg>
        <pc:spChg chg="add del mod">
          <ac:chgData name="Omar Choudhry" userId="7e802f98-9170-4306-b59f-36dfa75ece39" providerId="ADAL" clId="{5168BE89-7370-E142-9154-405F8AB3B0BB}" dt="2025-02-04T11:09:47.323" v="3710" actId="478"/>
          <ac:spMkLst>
            <pc:docMk/>
            <pc:sldMk cId="377359790" sldId="299"/>
            <ac:spMk id="5" creationId="{F760139E-E7FF-747C-FC52-0F38F7AA38EC}"/>
          </ac:spMkLst>
        </pc:spChg>
        <pc:graphicFrameChg chg="del">
          <ac:chgData name="Omar Choudhry" userId="7e802f98-9170-4306-b59f-36dfa75ece39" providerId="ADAL" clId="{5168BE89-7370-E142-9154-405F8AB3B0BB}" dt="2025-02-04T11:09:44.992" v="3709" actId="478"/>
          <ac:graphicFrameMkLst>
            <pc:docMk/>
            <pc:sldMk cId="377359790" sldId="299"/>
            <ac:graphicFrameMk id="19" creationId="{0569AF4A-E87E-2079-672A-EC936A9A319A}"/>
          </ac:graphicFrameMkLst>
        </pc:graphicFrameChg>
        <pc:picChg chg="add mod">
          <ac:chgData name="Omar Choudhry" userId="7e802f98-9170-4306-b59f-36dfa75ece39" providerId="ADAL" clId="{5168BE89-7370-E142-9154-405F8AB3B0BB}" dt="2025-02-04T11:14:34.349" v="3809" actId="1076"/>
          <ac:picMkLst>
            <pc:docMk/>
            <pc:sldMk cId="377359790" sldId="299"/>
            <ac:picMk id="6" creationId="{E5158589-E25F-B014-6F12-0332B19B78D0}"/>
          </ac:picMkLst>
        </pc:picChg>
        <pc:picChg chg="add del mod">
          <ac:chgData name="Omar Choudhry" userId="7e802f98-9170-4306-b59f-36dfa75ece39" providerId="ADAL" clId="{5168BE89-7370-E142-9154-405F8AB3B0BB}" dt="2025-02-04T11:13:59.767" v="3795" actId="478"/>
          <ac:picMkLst>
            <pc:docMk/>
            <pc:sldMk cId="377359790" sldId="299"/>
            <ac:picMk id="36866" creationId="{8CCBE9DC-6666-F199-9C80-B8B6ECE3E7ED}"/>
          </ac:picMkLst>
        </pc:picChg>
        <pc:picChg chg="add mod">
          <ac:chgData name="Omar Choudhry" userId="7e802f98-9170-4306-b59f-36dfa75ece39" providerId="ADAL" clId="{5168BE89-7370-E142-9154-405F8AB3B0BB}" dt="2025-02-04T11:14:32.738" v="3808" actId="1076"/>
          <ac:picMkLst>
            <pc:docMk/>
            <pc:sldMk cId="377359790" sldId="299"/>
            <ac:picMk id="36868" creationId="{04268A03-513D-C4D7-C6FA-22E8FF84694F}"/>
          </ac:picMkLst>
        </pc:picChg>
      </pc:sldChg>
      <pc:sldChg chg="addSp modSp add mod modAnim">
        <pc:chgData name="Omar Choudhry" userId="7e802f98-9170-4306-b59f-36dfa75ece39" providerId="ADAL" clId="{5168BE89-7370-E142-9154-405F8AB3B0BB}" dt="2025-02-04T11:28:10.434" v="3837"/>
        <pc:sldMkLst>
          <pc:docMk/>
          <pc:sldMk cId="1016948266" sldId="300"/>
        </pc:sldMkLst>
        <pc:spChg chg="mod">
          <ac:chgData name="Omar Choudhry" userId="7e802f98-9170-4306-b59f-36dfa75ece39" providerId="ADAL" clId="{5168BE89-7370-E142-9154-405F8AB3B0BB}" dt="2025-02-04T11:09:59.328" v="3751" actId="20577"/>
          <ac:spMkLst>
            <pc:docMk/>
            <pc:sldMk cId="1016948266" sldId="300"/>
            <ac:spMk id="2" creationId="{79D35960-AEB4-D0FC-1CAE-01685FF51054}"/>
          </ac:spMkLst>
        </pc:spChg>
        <pc:picChg chg="add">
          <ac:chgData name="Omar Choudhry" userId="7e802f98-9170-4306-b59f-36dfa75ece39" providerId="ADAL" clId="{5168BE89-7370-E142-9154-405F8AB3B0BB}" dt="2025-02-04T11:28:10.434" v="3837"/>
          <ac:picMkLst>
            <pc:docMk/>
            <pc:sldMk cId="1016948266" sldId="300"/>
            <ac:picMk id="3" creationId="{1E4B54CC-A6A1-ADAA-8920-CAF87080802A}"/>
          </ac:picMkLst>
        </pc:picChg>
        <pc:picChg chg="add mod">
          <ac:chgData name="Omar Choudhry" userId="7e802f98-9170-4306-b59f-36dfa75ece39" providerId="ADAL" clId="{5168BE89-7370-E142-9154-405F8AB3B0BB}" dt="2025-02-04T11:17:54.175" v="3817" actId="1076"/>
          <ac:picMkLst>
            <pc:docMk/>
            <pc:sldMk cId="1016948266" sldId="300"/>
            <ac:picMk id="40962" creationId="{7D9E9251-C45B-B64D-0174-3759EBA8B12A}"/>
          </ac:picMkLst>
        </pc:picChg>
      </pc:sldChg>
      <pc:sldChg chg="addSp delSp modSp add mod modAnim">
        <pc:chgData name="Omar Choudhry" userId="7e802f98-9170-4306-b59f-36dfa75ece39" providerId="ADAL" clId="{5168BE89-7370-E142-9154-405F8AB3B0BB}" dt="2025-02-04T11:20:26.250" v="3835"/>
        <pc:sldMkLst>
          <pc:docMk/>
          <pc:sldMk cId="4075955665" sldId="301"/>
        </pc:sldMkLst>
        <pc:spChg chg="mod">
          <ac:chgData name="Omar Choudhry" userId="7e802f98-9170-4306-b59f-36dfa75ece39" providerId="ADAL" clId="{5168BE89-7370-E142-9154-405F8AB3B0BB}" dt="2025-02-04T11:10:03.974" v="3774" actId="20577"/>
          <ac:spMkLst>
            <pc:docMk/>
            <pc:sldMk cId="4075955665" sldId="301"/>
            <ac:spMk id="2" creationId="{3765F97A-9EC7-08B6-4C5F-397E6228E227}"/>
          </ac:spMkLst>
        </pc:spChg>
        <pc:spChg chg="add">
          <ac:chgData name="Omar Choudhry" userId="7e802f98-9170-4306-b59f-36dfa75ece39" providerId="ADAL" clId="{5168BE89-7370-E142-9154-405F8AB3B0BB}" dt="2025-02-04T11:18:36.705" v="3819"/>
          <ac:spMkLst>
            <pc:docMk/>
            <pc:sldMk cId="4075955665" sldId="301"/>
            <ac:spMk id="3" creationId="{CC0DDE13-55DE-CF6A-DD2A-29A0C87B6560}"/>
          </ac:spMkLst>
        </pc:spChg>
        <pc:spChg chg="add del mod">
          <ac:chgData name="Omar Choudhry" userId="7e802f98-9170-4306-b59f-36dfa75ece39" providerId="ADAL" clId="{5168BE89-7370-E142-9154-405F8AB3B0BB}" dt="2025-02-04T11:18:43.341" v="3822" actId="478"/>
          <ac:spMkLst>
            <pc:docMk/>
            <pc:sldMk cId="4075955665" sldId="301"/>
            <ac:spMk id="5" creationId="{A63C5CA3-11F9-F416-A44D-35047FA33D8C}"/>
          </ac:spMkLst>
        </pc:spChg>
        <pc:picChg chg="add mod">
          <ac:chgData name="Omar Choudhry" userId="7e802f98-9170-4306-b59f-36dfa75ece39" providerId="ADAL" clId="{5168BE89-7370-E142-9154-405F8AB3B0BB}" dt="2025-02-04T11:18:59.857" v="3828" actId="1076"/>
          <ac:picMkLst>
            <pc:docMk/>
            <pc:sldMk cId="4075955665" sldId="301"/>
            <ac:picMk id="41990" creationId="{361DD8B1-EDE2-4EAB-5CB6-9EC163213985}"/>
          </ac:picMkLst>
        </pc:picChg>
        <pc:picChg chg="add mod">
          <ac:chgData name="Omar Choudhry" userId="7e802f98-9170-4306-b59f-36dfa75ece39" providerId="ADAL" clId="{5168BE89-7370-E142-9154-405F8AB3B0BB}" dt="2025-02-04T11:20:19.278" v="3832" actId="1076"/>
          <ac:picMkLst>
            <pc:docMk/>
            <pc:sldMk cId="4075955665" sldId="301"/>
            <ac:picMk id="41992" creationId="{F35472CE-93D3-AB32-E8AA-44B81322FEEC}"/>
          </ac:picMkLst>
        </pc:picChg>
      </pc:sldChg>
      <pc:sldChg chg="addSp delSp modSp add">
        <pc:chgData name="Omar Choudhry" userId="7e802f98-9170-4306-b59f-36dfa75ece39" providerId="ADAL" clId="{5168BE89-7370-E142-9154-405F8AB3B0BB}" dt="2025-02-04T11:13:04.362" v="3793" actId="1076"/>
        <pc:sldMkLst>
          <pc:docMk/>
          <pc:sldMk cId="1526301935" sldId="302"/>
        </pc:sldMkLst>
        <pc:picChg chg="del">
          <ac:chgData name="Omar Choudhry" userId="7e802f98-9170-4306-b59f-36dfa75ece39" providerId="ADAL" clId="{5168BE89-7370-E142-9154-405F8AB3B0BB}" dt="2025-02-04T11:12:53.239" v="3788" actId="478"/>
          <ac:picMkLst>
            <pc:docMk/>
            <pc:sldMk cId="1526301935" sldId="302"/>
            <ac:picMk id="36866" creationId="{55C2C726-5EDB-5421-486F-40D30F042741}"/>
          </ac:picMkLst>
        </pc:picChg>
        <pc:picChg chg="add mod">
          <ac:chgData name="Omar Choudhry" userId="7e802f98-9170-4306-b59f-36dfa75ece39" providerId="ADAL" clId="{5168BE89-7370-E142-9154-405F8AB3B0BB}" dt="2025-02-04T11:13:04.362" v="3793" actId="1076"/>
          <ac:picMkLst>
            <pc:docMk/>
            <pc:sldMk cId="1526301935" sldId="302"/>
            <ac:picMk id="38914" creationId="{2AF6AC33-4586-96A8-52EA-89BEBB72E4B6}"/>
          </ac:picMkLst>
        </pc:picChg>
      </pc:sldChg>
      <pc:sldChg chg="add del">
        <pc:chgData name="Omar Choudhry" userId="7e802f98-9170-4306-b59f-36dfa75ece39" providerId="ADAL" clId="{5168BE89-7370-E142-9154-405F8AB3B0BB}" dt="2025-02-04T11:16:56.774" v="3812" actId="2696"/>
        <pc:sldMkLst>
          <pc:docMk/>
          <pc:sldMk cId="601367067" sldId="303"/>
        </pc:sldMkLst>
      </pc:sldChg>
      <pc:sldChg chg="addSp delSp modSp add mod modAnim">
        <pc:chgData name="Omar Choudhry" userId="7e802f98-9170-4306-b59f-36dfa75ece39" providerId="ADAL" clId="{5168BE89-7370-E142-9154-405F8AB3B0BB}" dt="2025-02-04T11:29:23.420" v="3851" actId="1076"/>
        <pc:sldMkLst>
          <pc:docMk/>
          <pc:sldMk cId="2866794565" sldId="303"/>
        </pc:sldMkLst>
        <pc:picChg chg="add mod modCrop">
          <ac:chgData name="Omar Choudhry" userId="7e802f98-9170-4306-b59f-36dfa75ece39" providerId="ADAL" clId="{5168BE89-7370-E142-9154-405F8AB3B0BB}" dt="2025-02-04T11:29:21.924" v="3850" actId="1076"/>
          <ac:picMkLst>
            <pc:docMk/>
            <pc:sldMk cId="2866794565" sldId="303"/>
            <ac:picMk id="3" creationId="{669CF5A4-C652-A736-5577-C19FF329B276}"/>
          </ac:picMkLst>
        </pc:picChg>
        <pc:picChg chg="del">
          <ac:chgData name="Omar Choudhry" userId="7e802f98-9170-4306-b59f-36dfa75ece39" providerId="ADAL" clId="{5168BE89-7370-E142-9154-405F8AB3B0BB}" dt="2025-02-04T11:28:16.421" v="3840" actId="478"/>
          <ac:picMkLst>
            <pc:docMk/>
            <pc:sldMk cId="2866794565" sldId="303"/>
            <ac:picMk id="41990" creationId="{72004F89-EBBD-00A9-E776-477E33A11862}"/>
          </ac:picMkLst>
        </pc:picChg>
        <pc:picChg chg="del">
          <ac:chgData name="Omar Choudhry" userId="7e802f98-9170-4306-b59f-36dfa75ece39" providerId="ADAL" clId="{5168BE89-7370-E142-9154-405F8AB3B0BB}" dt="2025-02-04T11:28:15.793" v="3839" actId="478"/>
          <ac:picMkLst>
            <pc:docMk/>
            <pc:sldMk cId="2866794565" sldId="303"/>
            <ac:picMk id="41992" creationId="{244122FC-ED7F-E0D0-19E4-7EF6EFF1C3CE}"/>
          </ac:picMkLst>
        </pc:picChg>
        <pc:picChg chg="add mod">
          <ac:chgData name="Omar Choudhry" userId="7e802f98-9170-4306-b59f-36dfa75ece39" providerId="ADAL" clId="{5168BE89-7370-E142-9154-405F8AB3B0BB}" dt="2025-02-04T11:29:23.420" v="3851" actId="1076"/>
          <ac:picMkLst>
            <pc:docMk/>
            <pc:sldMk cId="2866794565" sldId="303"/>
            <ac:picMk id="44034" creationId="{1C10AF32-81B8-5859-AAF9-F800BF03332B}"/>
          </ac:picMkLst>
        </pc:picChg>
      </pc:sldChg>
      <pc:sldChg chg="addSp modSp add mod">
        <pc:chgData name="Omar Choudhry" userId="7e802f98-9170-4306-b59f-36dfa75ece39" providerId="ADAL" clId="{5168BE89-7370-E142-9154-405F8AB3B0BB}" dt="2025-02-04T15:38:53.286" v="4339" actId="1076"/>
        <pc:sldMkLst>
          <pc:docMk/>
          <pc:sldMk cId="2395532840" sldId="304"/>
        </pc:sldMkLst>
        <pc:spChg chg="mod">
          <ac:chgData name="Omar Choudhry" userId="7e802f98-9170-4306-b59f-36dfa75ece39" providerId="ADAL" clId="{5168BE89-7370-E142-9154-405F8AB3B0BB}" dt="2025-02-04T15:38:42.263" v="4334" actId="20577"/>
          <ac:spMkLst>
            <pc:docMk/>
            <pc:sldMk cId="2395532840" sldId="304"/>
            <ac:spMk id="3" creationId="{CDA1F613-EF4B-6ABC-5F9A-008B88B11D60}"/>
          </ac:spMkLst>
        </pc:spChg>
        <pc:picChg chg="add mod modCrop">
          <ac:chgData name="Omar Choudhry" userId="7e802f98-9170-4306-b59f-36dfa75ece39" providerId="ADAL" clId="{5168BE89-7370-E142-9154-405F8AB3B0BB}" dt="2025-02-04T15:38:53.286" v="4339" actId="1076"/>
          <ac:picMkLst>
            <pc:docMk/>
            <pc:sldMk cId="2395532840" sldId="304"/>
            <ac:picMk id="6" creationId="{5833DE6C-D7A8-9DDF-DFDA-C97BD052ED52}"/>
          </ac:picMkLst>
        </pc:picChg>
      </pc:sldChg>
      <pc:sldChg chg="addSp delSp modSp add mod ord">
        <pc:chgData name="Omar Choudhry" userId="7e802f98-9170-4306-b59f-36dfa75ece39" providerId="ADAL" clId="{5168BE89-7370-E142-9154-405F8AB3B0BB}" dt="2025-02-04T12:07:52.252" v="4035" actId="1036"/>
        <pc:sldMkLst>
          <pc:docMk/>
          <pc:sldMk cId="2890245055" sldId="305"/>
        </pc:sldMkLst>
        <pc:spChg chg="del">
          <ac:chgData name="Omar Choudhry" userId="7e802f98-9170-4306-b59f-36dfa75ece39" providerId="ADAL" clId="{5168BE89-7370-E142-9154-405F8AB3B0BB}" dt="2025-02-04T12:05:22.184" v="3986" actId="478"/>
          <ac:spMkLst>
            <pc:docMk/>
            <pc:sldMk cId="2890245055" sldId="305"/>
            <ac:spMk id="3" creationId="{EFEC3C1F-8AF3-8F4D-F48A-9B34FD747D77}"/>
          </ac:spMkLst>
        </pc:spChg>
        <pc:spChg chg="add del mod">
          <ac:chgData name="Omar Choudhry" userId="7e802f98-9170-4306-b59f-36dfa75ece39" providerId="ADAL" clId="{5168BE89-7370-E142-9154-405F8AB3B0BB}" dt="2025-02-04T12:05:23.395" v="3987" actId="478"/>
          <ac:spMkLst>
            <pc:docMk/>
            <pc:sldMk cId="2890245055" sldId="305"/>
            <ac:spMk id="6" creationId="{9224F828-5FC1-E93E-E49B-CD0E99F734ED}"/>
          </ac:spMkLst>
        </pc:spChg>
        <pc:spChg chg="add mod">
          <ac:chgData name="Omar Choudhry" userId="7e802f98-9170-4306-b59f-36dfa75ece39" providerId="ADAL" clId="{5168BE89-7370-E142-9154-405F8AB3B0BB}" dt="2025-02-04T12:07:52.252" v="4035" actId="1036"/>
          <ac:spMkLst>
            <pc:docMk/>
            <pc:sldMk cId="2890245055" sldId="305"/>
            <ac:spMk id="8" creationId="{9A1E3E0A-88D6-F230-C734-37586FD7DB20}"/>
          </ac:spMkLst>
        </pc:spChg>
        <pc:picChg chg="add mod">
          <ac:chgData name="Omar Choudhry" userId="7e802f98-9170-4306-b59f-36dfa75ece39" providerId="ADAL" clId="{5168BE89-7370-E142-9154-405F8AB3B0BB}" dt="2025-02-04T12:07:44.029" v="4025" actId="1076"/>
          <ac:picMkLst>
            <pc:docMk/>
            <pc:sldMk cId="2890245055" sldId="305"/>
            <ac:picMk id="7" creationId="{965849FD-C4FC-7586-E3A1-9389008D72E7}"/>
          </ac:picMkLst>
        </pc:picChg>
      </pc:sldChg>
      <pc:sldChg chg="addSp modSp add mod">
        <pc:chgData name="Omar Choudhry" userId="7e802f98-9170-4306-b59f-36dfa75ece39" providerId="ADAL" clId="{5168BE89-7370-E142-9154-405F8AB3B0BB}" dt="2025-02-04T12:07:38.539" v="4022" actId="1038"/>
        <pc:sldMkLst>
          <pc:docMk/>
          <pc:sldMk cId="2417242199" sldId="306"/>
        </pc:sldMkLst>
        <pc:spChg chg="add mod">
          <ac:chgData name="Omar Choudhry" userId="7e802f98-9170-4306-b59f-36dfa75ece39" providerId="ADAL" clId="{5168BE89-7370-E142-9154-405F8AB3B0BB}" dt="2025-02-04T12:07:28.926" v="4010" actId="14100"/>
          <ac:spMkLst>
            <pc:docMk/>
            <pc:sldMk cId="2417242199" sldId="306"/>
            <ac:spMk id="6" creationId="{06FF81FC-C525-76FF-6ACD-800388F2D022}"/>
          </ac:spMkLst>
        </pc:spChg>
        <pc:spChg chg="add mod">
          <ac:chgData name="Omar Choudhry" userId="7e802f98-9170-4306-b59f-36dfa75ece39" providerId="ADAL" clId="{5168BE89-7370-E142-9154-405F8AB3B0BB}" dt="2025-02-04T12:07:38.539" v="4022" actId="1038"/>
          <ac:spMkLst>
            <pc:docMk/>
            <pc:sldMk cId="2417242199" sldId="306"/>
            <ac:spMk id="8" creationId="{28A71242-C110-CCCC-438A-476E4B6ADCB2}"/>
          </ac:spMkLst>
        </pc:spChg>
        <pc:picChg chg="add mod">
          <ac:chgData name="Omar Choudhry" userId="7e802f98-9170-4306-b59f-36dfa75ece39" providerId="ADAL" clId="{5168BE89-7370-E142-9154-405F8AB3B0BB}" dt="2025-02-04T12:07:32.589" v="4014" actId="1076"/>
          <ac:picMkLst>
            <pc:docMk/>
            <pc:sldMk cId="2417242199" sldId="306"/>
            <ac:picMk id="5" creationId="{872BC096-8F94-AA75-AFEA-4BC7C26E14E4}"/>
          </ac:picMkLst>
        </pc:picChg>
        <pc:picChg chg="mod modCrop">
          <ac:chgData name="Omar Choudhry" userId="7e802f98-9170-4306-b59f-36dfa75ece39" providerId="ADAL" clId="{5168BE89-7370-E142-9154-405F8AB3B0BB}" dt="2025-02-04T12:07:07.394" v="4004" actId="1076"/>
          <ac:picMkLst>
            <pc:docMk/>
            <pc:sldMk cId="2417242199" sldId="306"/>
            <ac:picMk id="7" creationId="{20640734-021D-01BC-12F9-B678AFE53D41}"/>
          </ac:picMkLst>
        </pc:picChg>
      </pc:sldChg>
      <pc:sldChg chg="addSp delSp modSp add mod modAnim">
        <pc:chgData name="Omar Choudhry" userId="7e802f98-9170-4306-b59f-36dfa75ece39" providerId="ADAL" clId="{5168BE89-7370-E142-9154-405F8AB3B0BB}" dt="2025-02-04T15:28:32.899" v="4216" actId="14100"/>
        <pc:sldMkLst>
          <pc:docMk/>
          <pc:sldMk cId="1835673513" sldId="307"/>
        </pc:sldMkLst>
        <pc:spChg chg="mod">
          <ac:chgData name="Omar Choudhry" userId="7e802f98-9170-4306-b59f-36dfa75ece39" providerId="ADAL" clId="{5168BE89-7370-E142-9154-405F8AB3B0BB}" dt="2025-02-04T15:12:01.414" v="4063" actId="20577"/>
          <ac:spMkLst>
            <pc:docMk/>
            <pc:sldMk cId="1835673513" sldId="307"/>
            <ac:spMk id="2" creationId="{6E989B74-5D71-4BA4-48C6-8CE51E27290B}"/>
          </ac:spMkLst>
        </pc:spChg>
        <pc:spChg chg="del">
          <ac:chgData name="Omar Choudhry" userId="7e802f98-9170-4306-b59f-36dfa75ece39" providerId="ADAL" clId="{5168BE89-7370-E142-9154-405F8AB3B0BB}" dt="2025-02-04T15:11:53.096" v="4046" actId="478"/>
          <ac:spMkLst>
            <pc:docMk/>
            <pc:sldMk cId="1835673513" sldId="307"/>
            <ac:spMk id="3" creationId="{74B5B437-7269-088C-6273-8C7D8C912128}"/>
          </ac:spMkLst>
        </pc:spChg>
        <pc:spChg chg="del">
          <ac:chgData name="Omar Choudhry" userId="7e802f98-9170-4306-b59f-36dfa75ece39" providerId="ADAL" clId="{5168BE89-7370-E142-9154-405F8AB3B0BB}" dt="2025-02-04T15:11:53.096" v="4046" actId="478"/>
          <ac:spMkLst>
            <pc:docMk/>
            <pc:sldMk cId="1835673513" sldId="307"/>
            <ac:spMk id="5" creationId="{2439BD1C-F59D-6D51-48C9-E361AF22DAEF}"/>
          </ac:spMkLst>
        </pc:spChg>
        <pc:spChg chg="del">
          <ac:chgData name="Omar Choudhry" userId="7e802f98-9170-4306-b59f-36dfa75ece39" providerId="ADAL" clId="{5168BE89-7370-E142-9154-405F8AB3B0BB}" dt="2025-02-04T15:11:53.096" v="4046" actId="478"/>
          <ac:spMkLst>
            <pc:docMk/>
            <pc:sldMk cId="1835673513" sldId="307"/>
            <ac:spMk id="6" creationId="{16C44E9B-D63C-F2FD-4C74-995013775D61}"/>
          </ac:spMkLst>
        </pc:spChg>
        <pc:spChg chg="del">
          <ac:chgData name="Omar Choudhry" userId="7e802f98-9170-4306-b59f-36dfa75ece39" providerId="ADAL" clId="{5168BE89-7370-E142-9154-405F8AB3B0BB}" dt="2025-02-04T15:11:53.096" v="4046" actId="478"/>
          <ac:spMkLst>
            <pc:docMk/>
            <pc:sldMk cId="1835673513" sldId="307"/>
            <ac:spMk id="7" creationId="{51EEE92F-43BC-EC1D-A9A9-890F36AA56A2}"/>
          </ac:spMkLst>
        </pc:spChg>
        <pc:spChg chg="add del mod">
          <ac:chgData name="Omar Choudhry" userId="7e802f98-9170-4306-b59f-36dfa75ece39" providerId="ADAL" clId="{5168BE89-7370-E142-9154-405F8AB3B0BB}" dt="2025-02-04T15:11:56.296" v="4047" actId="478"/>
          <ac:spMkLst>
            <pc:docMk/>
            <pc:sldMk cId="1835673513" sldId="307"/>
            <ac:spMk id="10" creationId="{DF305BE2-CCD4-E214-D343-5DCCDFF5DB75}"/>
          </ac:spMkLst>
        </pc:spChg>
        <pc:picChg chg="del">
          <ac:chgData name="Omar Choudhry" userId="7e802f98-9170-4306-b59f-36dfa75ece39" providerId="ADAL" clId="{5168BE89-7370-E142-9154-405F8AB3B0BB}" dt="2025-02-04T15:11:53.096" v="4046" actId="478"/>
          <ac:picMkLst>
            <pc:docMk/>
            <pc:sldMk cId="1835673513" sldId="307"/>
            <ac:picMk id="8" creationId="{49AC0A7A-5C4A-9B4C-397D-B5827497F7DF}"/>
          </ac:picMkLst>
        </pc:picChg>
        <pc:picChg chg="del">
          <ac:chgData name="Omar Choudhry" userId="7e802f98-9170-4306-b59f-36dfa75ece39" providerId="ADAL" clId="{5168BE89-7370-E142-9154-405F8AB3B0BB}" dt="2025-02-04T15:11:53.096" v="4046" actId="478"/>
          <ac:picMkLst>
            <pc:docMk/>
            <pc:sldMk cId="1835673513" sldId="307"/>
            <ac:picMk id="9" creationId="{135B4D20-3222-BD63-3522-98EDDECF1C06}"/>
          </ac:picMkLst>
        </pc:picChg>
        <pc:picChg chg="add mod modCrop">
          <ac:chgData name="Omar Choudhry" userId="7e802f98-9170-4306-b59f-36dfa75ece39" providerId="ADAL" clId="{5168BE89-7370-E142-9154-405F8AB3B0BB}" dt="2025-02-04T15:28:32.899" v="4216" actId="14100"/>
          <ac:picMkLst>
            <pc:docMk/>
            <pc:sldMk cId="1835673513" sldId="307"/>
            <ac:picMk id="11" creationId="{E791DA32-FC40-9CFD-21A2-CA4315DCF914}"/>
          </ac:picMkLst>
        </pc:picChg>
        <pc:picChg chg="add mod">
          <ac:chgData name="Omar Choudhry" userId="7e802f98-9170-4306-b59f-36dfa75ece39" providerId="ADAL" clId="{5168BE89-7370-E142-9154-405F8AB3B0BB}" dt="2025-02-04T15:12:36.661" v="4077" actId="1076"/>
          <ac:picMkLst>
            <pc:docMk/>
            <pc:sldMk cId="1835673513" sldId="307"/>
            <ac:picMk id="13" creationId="{05260844-4F22-3255-99F9-FB336C108318}"/>
          </ac:picMkLst>
        </pc:picChg>
        <pc:picChg chg="del">
          <ac:chgData name="Omar Choudhry" userId="7e802f98-9170-4306-b59f-36dfa75ece39" providerId="ADAL" clId="{5168BE89-7370-E142-9154-405F8AB3B0BB}" dt="2025-02-04T15:11:53.096" v="4046" actId="478"/>
          <ac:picMkLst>
            <pc:docMk/>
            <pc:sldMk cId="1835673513" sldId="307"/>
            <ac:picMk id="31746" creationId="{D164E5B6-7BAC-F422-95B5-83C4DA348722}"/>
          </ac:picMkLst>
        </pc:picChg>
      </pc:sldChg>
      <pc:sldChg chg="addSp delSp modSp add mod ord modAnim">
        <pc:chgData name="Omar Choudhry" userId="7e802f98-9170-4306-b59f-36dfa75ece39" providerId="ADAL" clId="{5168BE89-7370-E142-9154-405F8AB3B0BB}" dt="2025-02-04T15:46:51.385" v="4723" actId="20578"/>
        <pc:sldMkLst>
          <pc:docMk/>
          <pc:sldMk cId="1269306417" sldId="308"/>
        </pc:sldMkLst>
        <pc:picChg chg="add del mod">
          <ac:chgData name="Omar Choudhry" userId="7e802f98-9170-4306-b59f-36dfa75ece39" providerId="ADAL" clId="{5168BE89-7370-E142-9154-405F8AB3B0BB}" dt="2025-02-04T15:28:50.014" v="4217" actId="21"/>
          <ac:picMkLst>
            <pc:docMk/>
            <pc:sldMk cId="1269306417" sldId="308"/>
            <ac:picMk id="3" creationId="{F011F9BB-7E44-4B60-0844-6070F22BA454}"/>
          </ac:picMkLst>
        </pc:picChg>
        <pc:picChg chg="add del mod">
          <ac:chgData name="Omar Choudhry" userId="7e802f98-9170-4306-b59f-36dfa75ece39" providerId="ADAL" clId="{5168BE89-7370-E142-9154-405F8AB3B0BB}" dt="2025-02-04T15:29:37.851" v="4269" actId="478"/>
          <ac:picMkLst>
            <pc:docMk/>
            <pc:sldMk cId="1269306417" sldId="308"/>
            <ac:picMk id="5" creationId="{E7F87444-448B-197C-D496-EF46AFA853D7}"/>
          </ac:picMkLst>
        </pc:picChg>
        <pc:picChg chg="del">
          <ac:chgData name="Omar Choudhry" userId="7e802f98-9170-4306-b59f-36dfa75ece39" providerId="ADAL" clId="{5168BE89-7370-E142-9154-405F8AB3B0BB}" dt="2025-02-04T15:12:52.732" v="4079" actId="478"/>
          <ac:picMkLst>
            <pc:docMk/>
            <pc:sldMk cId="1269306417" sldId="308"/>
            <ac:picMk id="6" creationId="{F7AC994B-DCA5-D367-6569-0FF6C56C79CC}"/>
          </ac:picMkLst>
        </pc:picChg>
        <pc:picChg chg="add mod">
          <ac:chgData name="Omar Choudhry" userId="7e802f98-9170-4306-b59f-36dfa75ece39" providerId="ADAL" clId="{5168BE89-7370-E142-9154-405F8AB3B0BB}" dt="2025-02-04T15:29:39.846" v="4271" actId="1076"/>
          <ac:picMkLst>
            <pc:docMk/>
            <pc:sldMk cId="1269306417" sldId="308"/>
            <ac:picMk id="7" creationId="{93ABAA5B-37F2-B09F-568F-7033800FD9FE}"/>
          </ac:picMkLst>
        </pc:picChg>
        <pc:picChg chg="add mod">
          <ac:chgData name="Omar Choudhry" userId="7e802f98-9170-4306-b59f-36dfa75ece39" providerId="ADAL" clId="{5168BE89-7370-E142-9154-405F8AB3B0BB}" dt="2025-02-04T15:29:58.089" v="4279" actId="1076"/>
          <ac:picMkLst>
            <pc:docMk/>
            <pc:sldMk cId="1269306417" sldId="308"/>
            <ac:picMk id="8" creationId="{3D9A4ECF-A78C-7C64-DD33-414B400E1978}"/>
          </ac:picMkLst>
        </pc:picChg>
        <pc:picChg chg="del">
          <ac:chgData name="Omar Choudhry" userId="7e802f98-9170-4306-b59f-36dfa75ece39" providerId="ADAL" clId="{5168BE89-7370-E142-9154-405F8AB3B0BB}" dt="2025-02-04T15:12:52.732" v="4079" actId="478"/>
          <ac:picMkLst>
            <pc:docMk/>
            <pc:sldMk cId="1269306417" sldId="308"/>
            <ac:picMk id="36868" creationId="{511D2695-8682-2DCE-9DD7-84F62750AE15}"/>
          </ac:picMkLst>
        </pc:picChg>
      </pc:sldChg>
      <pc:sldChg chg="addSp delSp modSp add mod modAnim">
        <pc:chgData name="Omar Choudhry" userId="7e802f98-9170-4306-b59f-36dfa75ece39" providerId="ADAL" clId="{5168BE89-7370-E142-9154-405F8AB3B0BB}" dt="2025-02-04T15:29:36.411" v="4268"/>
        <pc:sldMkLst>
          <pc:docMk/>
          <pc:sldMk cId="18912531" sldId="309"/>
        </pc:sldMkLst>
        <pc:picChg chg="add del mod">
          <ac:chgData name="Omar Choudhry" userId="7e802f98-9170-4306-b59f-36dfa75ece39" providerId="ADAL" clId="{5168BE89-7370-E142-9154-405F8AB3B0BB}" dt="2025-02-04T15:29:34.483" v="4253" actId="478"/>
          <ac:picMkLst>
            <pc:docMk/>
            <pc:sldMk cId="18912531" sldId="309"/>
            <ac:picMk id="3" creationId="{A00805C3-6AE2-7753-D654-466A3C6664F5}"/>
          </ac:picMkLst>
        </pc:picChg>
        <pc:picChg chg="add del mod">
          <ac:chgData name="Omar Choudhry" userId="7e802f98-9170-4306-b59f-36dfa75ece39" providerId="ADAL" clId="{5168BE89-7370-E142-9154-405F8AB3B0BB}" dt="2025-02-04T15:29:35.486" v="4258" actId="478"/>
          <ac:picMkLst>
            <pc:docMk/>
            <pc:sldMk cId="18912531" sldId="309"/>
            <ac:picMk id="5" creationId="{8E944BFD-168E-328B-5BA3-B26D8336ABB2}"/>
          </ac:picMkLst>
        </pc:picChg>
        <pc:picChg chg="add mod modCrop">
          <ac:chgData name="Omar Choudhry" userId="7e802f98-9170-4306-b59f-36dfa75ece39" providerId="ADAL" clId="{5168BE89-7370-E142-9154-405F8AB3B0BB}" dt="2025-02-04T15:29:36.167" v="4265" actId="1076"/>
          <ac:picMkLst>
            <pc:docMk/>
            <pc:sldMk cId="18912531" sldId="309"/>
            <ac:picMk id="6" creationId="{8212C9A2-B1E0-7E34-4D1B-4A76F69B2AED}"/>
          </ac:picMkLst>
        </pc:picChg>
        <pc:picChg chg="add del mod">
          <ac:chgData name="Omar Choudhry" userId="7e802f98-9170-4306-b59f-36dfa75ece39" providerId="ADAL" clId="{5168BE89-7370-E142-9154-405F8AB3B0BB}" dt="2025-02-04T15:29:35.749" v="4261" actId="21"/>
          <ac:picMkLst>
            <pc:docMk/>
            <pc:sldMk cId="18912531" sldId="309"/>
            <ac:picMk id="7" creationId="{44911820-1AD6-DC98-9454-FBCDB5D0AF33}"/>
          </ac:picMkLst>
        </pc:picChg>
        <pc:picChg chg="add mod">
          <ac:chgData name="Omar Choudhry" userId="7e802f98-9170-4306-b59f-36dfa75ece39" providerId="ADAL" clId="{5168BE89-7370-E142-9154-405F8AB3B0BB}" dt="2025-02-04T15:29:36.241" v="4266" actId="1076"/>
          <ac:picMkLst>
            <pc:docMk/>
            <pc:sldMk cId="18912531" sldId="309"/>
            <ac:picMk id="8" creationId="{872D198F-E1A6-23EF-CC45-6FA5EFFCEEE9}"/>
          </ac:picMkLst>
        </pc:picChg>
        <pc:picChg chg="del">
          <ac:chgData name="Omar Choudhry" userId="7e802f98-9170-4306-b59f-36dfa75ece39" providerId="ADAL" clId="{5168BE89-7370-E142-9154-405F8AB3B0BB}" dt="2025-02-04T15:14:03.105" v="4108" actId="478"/>
          <ac:picMkLst>
            <pc:docMk/>
            <pc:sldMk cId="18912531" sldId="309"/>
            <ac:picMk id="11" creationId="{EAA17178-2F34-647F-0F4C-61FFDFA57945}"/>
          </ac:picMkLst>
        </pc:picChg>
        <pc:picChg chg="del">
          <ac:chgData name="Omar Choudhry" userId="7e802f98-9170-4306-b59f-36dfa75ece39" providerId="ADAL" clId="{5168BE89-7370-E142-9154-405F8AB3B0BB}" dt="2025-02-04T15:14:03.105" v="4108" actId="478"/>
          <ac:picMkLst>
            <pc:docMk/>
            <pc:sldMk cId="18912531" sldId="309"/>
            <ac:picMk id="13" creationId="{EBE2A26E-EAD4-00C0-CE87-48A32546FD00}"/>
          </ac:picMkLst>
        </pc:picChg>
      </pc:sldChg>
      <pc:sldChg chg="addSp delSp modSp add del mod">
        <pc:chgData name="Omar Choudhry" userId="7e802f98-9170-4306-b59f-36dfa75ece39" providerId="ADAL" clId="{5168BE89-7370-E142-9154-405F8AB3B0BB}" dt="2025-02-04T15:13:58.450" v="4106" actId="2696"/>
        <pc:sldMkLst>
          <pc:docMk/>
          <pc:sldMk cId="786647250" sldId="309"/>
        </pc:sldMkLst>
        <pc:picChg chg="del">
          <ac:chgData name="Omar Choudhry" userId="7e802f98-9170-4306-b59f-36dfa75ece39" providerId="ADAL" clId="{5168BE89-7370-E142-9154-405F8AB3B0BB}" dt="2025-02-04T15:13:09.118" v="4087" actId="478"/>
          <ac:picMkLst>
            <pc:docMk/>
            <pc:sldMk cId="786647250" sldId="309"/>
            <ac:picMk id="3" creationId="{FE790640-FDA6-BD61-113A-F37578F64BFE}"/>
          </ac:picMkLst>
        </pc:picChg>
        <pc:picChg chg="add mod">
          <ac:chgData name="Omar Choudhry" userId="7e802f98-9170-4306-b59f-36dfa75ece39" providerId="ADAL" clId="{5168BE89-7370-E142-9154-405F8AB3B0BB}" dt="2025-02-04T15:13:48.357" v="4105" actId="1076"/>
          <ac:picMkLst>
            <pc:docMk/>
            <pc:sldMk cId="786647250" sldId="309"/>
            <ac:picMk id="5" creationId="{98206659-4908-0691-3996-E7E651E1C313}"/>
          </ac:picMkLst>
        </pc:picChg>
        <pc:picChg chg="add mod modCrop">
          <ac:chgData name="Omar Choudhry" userId="7e802f98-9170-4306-b59f-36dfa75ece39" providerId="ADAL" clId="{5168BE89-7370-E142-9154-405F8AB3B0BB}" dt="2025-02-04T15:13:46.806" v="4104" actId="1076"/>
          <ac:picMkLst>
            <pc:docMk/>
            <pc:sldMk cId="786647250" sldId="309"/>
            <ac:picMk id="6" creationId="{9F53BE03-E5BF-D976-C3C5-F03FFF6B5C9B}"/>
          </ac:picMkLst>
        </pc:picChg>
        <pc:picChg chg="add mod modCrop">
          <ac:chgData name="Omar Choudhry" userId="7e802f98-9170-4306-b59f-36dfa75ece39" providerId="ADAL" clId="{5168BE89-7370-E142-9154-405F8AB3B0BB}" dt="2025-02-04T15:13:44.514" v="4103" actId="14100"/>
          <ac:picMkLst>
            <pc:docMk/>
            <pc:sldMk cId="786647250" sldId="309"/>
            <ac:picMk id="7" creationId="{440CF5D2-B0B9-4794-6A47-198236B5550B}"/>
          </ac:picMkLst>
        </pc:picChg>
      </pc:sldChg>
      <pc:sldChg chg="addSp delSp modSp add del mod">
        <pc:chgData name="Omar Choudhry" userId="7e802f98-9170-4306-b59f-36dfa75ece39" providerId="ADAL" clId="{5168BE89-7370-E142-9154-405F8AB3B0BB}" dt="2025-02-04T15:29:51.337" v="4273" actId="2696"/>
        <pc:sldMkLst>
          <pc:docMk/>
          <pc:sldMk cId="3565845347" sldId="310"/>
        </pc:sldMkLst>
        <pc:picChg chg="del">
          <ac:chgData name="Omar Choudhry" userId="7e802f98-9170-4306-b59f-36dfa75ece39" providerId="ADAL" clId="{5168BE89-7370-E142-9154-405F8AB3B0BB}" dt="2025-02-04T15:14:36.603" v="4121" actId="478"/>
          <ac:picMkLst>
            <pc:docMk/>
            <pc:sldMk cId="3565845347" sldId="310"/>
            <ac:picMk id="3" creationId="{BCAAC1AF-C266-0DD7-CB1B-4DCE4AE6E80D}"/>
          </ac:picMkLst>
        </pc:picChg>
        <pc:picChg chg="add del mod">
          <ac:chgData name="Omar Choudhry" userId="7e802f98-9170-4306-b59f-36dfa75ece39" providerId="ADAL" clId="{5168BE89-7370-E142-9154-405F8AB3B0BB}" dt="2025-02-04T15:29:50.610" v="4272" actId="21"/>
          <ac:picMkLst>
            <pc:docMk/>
            <pc:sldMk cId="3565845347" sldId="310"/>
            <ac:picMk id="5" creationId="{3514E499-870A-65C0-FA75-1BAA9199261B}"/>
          </ac:picMkLst>
        </pc:picChg>
      </pc:sldChg>
      <pc:sldChg chg="addSp delSp modSp add mod ord">
        <pc:chgData name="Omar Choudhry" userId="7e802f98-9170-4306-b59f-36dfa75ece39" providerId="ADAL" clId="{5168BE89-7370-E142-9154-405F8AB3B0BB}" dt="2025-02-04T15:33:43.256" v="4287" actId="1076"/>
        <pc:sldMkLst>
          <pc:docMk/>
          <pc:sldMk cId="2049666085" sldId="311"/>
        </pc:sldMkLst>
        <pc:picChg chg="del mod">
          <ac:chgData name="Omar Choudhry" userId="7e802f98-9170-4306-b59f-36dfa75ece39" providerId="ADAL" clId="{5168BE89-7370-E142-9154-405F8AB3B0BB}" dt="2025-02-04T15:15:29.885" v="4132" actId="478"/>
          <ac:picMkLst>
            <pc:docMk/>
            <pc:sldMk cId="2049666085" sldId="311"/>
            <ac:picMk id="5" creationId="{E0751286-11C2-1B3F-F103-72F6EF1D84F0}"/>
          </ac:picMkLst>
        </pc:picChg>
        <pc:picChg chg="add del mod">
          <ac:chgData name="Omar Choudhry" userId="7e802f98-9170-4306-b59f-36dfa75ece39" providerId="ADAL" clId="{5168BE89-7370-E142-9154-405F8AB3B0BB}" dt="2025-02-04T15:15:41.807" v="4139" actId="478"/>
          <ac:picMkLst>
            <pc:docMk/>
            <pc:sldMk cId="2049666085" sldId="311"/>
            <ac:picMk id="6" creationId="{99D1BA31-827C-F348-6656-C6702C546E98}"/>
          </ac:picMkLst>
        </pc:picChg>
        <pc:picChg chg="add mod modCrop">
          <ac:chgData name="Omar Choudhry" userId="7e802f98-9170-4306-b59f-36dfa75ece39" providerId="ADAL" clId="{5168BE89-7370-E142-9154-405F8AB3B0BB}" dt="2025-02-04T15:33:42.382" v="4286" actId="1076"/>
          <ac:picMkLst>
            <pc:docMk/>
            <pc:sldMk cId="2049666085" sldId="311"/>
            <ac:picMk id="7" creationId="{67E079F6-9A96-2C81-2CCF-D03EB0B8FA3C}"/>
          </ac:picMkLst>
        </pc:picChg>
        <pc:picChg chg="add mod">
          <ac:chgData name="Omar Choudhry" userId="7e802f98-9170-4306-b59f-36dfa75ece39" providerId="ADAL" clId="{5168BE89-7370-E142-9154-405F8AB3B0BB}" dt="2025-02-04T15:33:43.256" v="4287" actId="1076"/>
          <ac:picMkLst>
            <pc:docMk/>
            <pc:sldMk cId="2049666085" sldId="311"/>
            <ac:picMk id="8" creationId="{DD000B0B-046B-81D0-D941-CD2ACE435DA1}"/>
          </ac:picMkLst>
        </pc:picChg>
      </pc:sldChg>
      <pc:sldChg chg="addSp delSp modSp add mod ord">
        <pc:chgData name="Omar Choudhry" userId="7e802f98-9170-4306-b59f-36dfa75ece39" providerId="ADAL" clId="{5168BE89-7370-E142-9154-405F8AB3B0BB}" dt="2025-02-04T15:27:19.289" v="4214" actId="20578"/>
        <pc:sldMkLst>
          <pc:docMk/>
          <pc:sldMk cId="702269870" sldId="312"/>
        </pc:sldMkLst>
        <pc:picChg chg="add del mod modCrop">
          <ac:chgData name="Omar Choudhry" userId="7e802f98-9170-4306-b59f-36dfa75ece39" providerId="ADAL" clId="{5168BE89-7370-E142-9154-405F8AB3B0BB}" dt="2025-02-04T15:17:48.995" v="4188" actId="14100"/>
          <ac:picMkLst>
            <pc:docMk/>
            <pc:sldMk cId="702269870" sldId="312"/>
            <ac:picMk id="3" creationId="{1FC2B735-29F1-8E8B-5529-4964446004F9}"/>
          </ac:picMkLst>
        </pc:picChg>
        <pc:picChg chg="add del mod modCrop">
          <ac:chgData name="Omar Choudhry" userId="7e802f98-9170-4306-b59f-36dfa75ece39" providerId="ADAL" clId="{5168BE89-7370-E142-9154-405F8AB3B0BB}" dt="2025-02-04T15:17:45.332" v="4185" actId="478"/>
          <ac:picMkLst>
            <pc:docMk/>
            <pc:sldMk cId="702269870" sldId="312"/>
            <ac:picMk id="5" creationId="{D91EB056-2C6A-7CAC-ABCA-46CDFB5B5FB9}"/>
          </ac:picMkLst>
        </pc:picChg>
        <pc:picChg chg="del">
          <ac:chgData name="Omar Choudhry" userId="7e802f98-9170-4306-b59f-36dfa75ece39" providerId="ADAL" clId="{5168BE89-7370-E142-9154-405F8AB3B0BB}" dt="2025-02-04T15:16:56.215" v="4149" actId="478"/>
          <ac:picMkLst>
            <pc:docMk/>
            <pc:sldMk cId="702269870" sldId="312"/>
            <ac:picMk id="7" creationId="{3D40F4F0-9511-6DF2-0A5D-887A225237F9}"/>
          </ac:picMkLst>
        </pc:picChg>
        <pc:picChg chg="del">
          <ac:chgData name="Omar Choudhry" userId="7e802f98-9170-4306-b59f-36dfa75ece39" providerId="ADAL" clId="{5168BE89-7370-E142-9154-405F8AB3B0BB}" dt="2025-02-04T15:16:56.215" v="4149" actId="478"/>
          <ac:picMkLst>
            <pc:docMk/>
            <pc:sldMk cId="702269870" sldId="312"/>
            <ac:picMk id="8" creationId="{4D852E3D-3F24-DE6C-E370-5DEE6C59B81A}"/>
          </ac:picMkLst>
        </pc:picChg>
        <pc:picChg chg="add mod">
          <ac:chgData name="Omar Choudhry" userId="7e802f98-9170-4306-b59f-36dfa75ece39" providerId="ADAL" clId="{5168BE89-7370-E142-9154-405F8AB3B0BB}" dt="2025-02-04T15:18:40.007" v="4193" actId="1076"/>
          <ac:picMkLst>
            <pc:docMk/>
            <pc:sldMk cId="702269870" sldId="312"/>
            <ac:picMk id="1026" creationId="{6A1E8EDD-B671-4B03-6F2A-E916EDE7333D}"/>
          </ac:picMkLst>
        </pc:picChg>
      </pc:sldChg>
      <pc:sldChg chg="addSp delSp modSp add mod ord">
        <pc:chgData name="Omar Choudhry" userId="7e802f98-9170-4306-b59f-36dfa75ece39" providerId="ADAL" clId="{5168BE89-7370-E142-9154-405F8AB3B0BB}" dt="2025-02-04T15:31:53.147" v="4285" actId="1076"/>
        <pc:sldMkLst>
          <pc:docMk/>
          <pc:sldMk cId="1934832385" sldId="313"/>
        </pc:sldMkLst>
        <pc:picChg chg="del">
          <ac:chgData name="Omar Choudhry" userId="7e802f98-9170-4306-b59f-36dfa75ece39" providerId="ADAL" clId="{5168BE89-7370-E142-9154-405F8AB3B0BB}" dt="2025-02-04T15:19:56.271" v="4195" actId="478"/>
          <ac:picMkLst>
            <pc:docMk/>
            <pc:sldMk cId="1934832385" sldId="313"/>
            <ac:picMk id="5" creationId="{95DD0D11-E1D6-AA7B-30B6-10A2B7A89BC3}"/>
          </ac:picMkLst>
        </pc:picChg>
        <pc:picChg chg="add">
          <ac:chgData name="Omar Choudhry" userId="7e802f98-9170-4306-b59f-36dfa75ece39" providerId="ADAL" clId="{5168BE89-7370-E142-9154-405F8AB3B0BB}" dt="2025-02-04T15:19:56.572" v="4196"/>
          <ac:picMkLst>
            <pc:docMk/>
            <pc:sldMk cId="1934832385" sldId="313"/>
            <ac:picMk id="2050" creationId="{1B724F7F-888A-EE8F-483A-E655AC70BE96}"/>
          </ac:picMkLst>
        </pc:picChg>
        <pc:picChg chg="add mod">
          <ac:chgData name="Omar Choudhry" userId="7e802f98-9170-4306-b59f-36dfa75ece39" providerId="ADAL" clId="{5168BE89-7370-E142-9154-405F8AB3B0BB}" dt="2025-02-04T15:31:53.147" v="4285" actId="1076"/>
          <ac:picMkLst>
            <pc:docMk/>
            <pc:sldMk cId="1934832385" sldId="313"/>
            <ac:picMk id="2052" creationId="{C2D7BA01-6EE6-9B63-1201-81D519D961D6}"/>
          </ac:picMkLst>
        </pc:picChg>
      </pc:sldChg>
      <pc:sldChg chg="addSp delSp modSp add del mod">
        <pc:chgData name="Omar Choudhry" userId="7e802f98-9170-4306-b59f-36dfa75ece39" providerId="ADAL" clId="{5168BE89-7370-E142-9154-405F8AB3B0BB}" dt="2025-02-04T15:17:39.805" v="4175" actId="2890"/>
        <pc:sldMkLst>
          <pc:docMk/>
          <pc:sldMk cId="2813529273" sldId="313"/>
        </pc:sldMkLst>
        <pc:picChg chg="add mod">
          <ac:chgData name="Omar Choudhry" userId="7e802f98-9170-4306-b59f-36dfa75ece39" providerId="ADAL" clId="{5168BE89-7370-E142-9154-405F8AB3B0BB}" dt="2025-02-04T15:17:38.313" v="4172" actId="1076"/>
          <ac:picMkLst>
            <pc:docMk/>
            <pc:sldMk cId="2813529273" sldId="313"/>
            <ac:picMk id="3" creationId="{203E2D30-8B3E-BB9D-1AE0-4856D500B8F5}"/>
          </ac:picMkLst>
        </pc:picChg>
        <pc:picChg chg="add del mod">
          <ac:chgData name="Omar Choudhry" userId="7e802f98-9170-4306-b59f-36dfa75ece39" providerId="ADAL" clId="{5168BE89-7370-E142-9154-405F8AB3B0BB}" dt="2025-02-04T15:17:39.437" v="4174" actId="14826"/>
          <ac:picMkLst>
            <pc:docMk/>
            <pc:sldMk cId="2813529273" sldId="313"/>
            <ac:picMk id="5" creationId="{6671C0DD-C143-5758-A3F2-D998A9546F50}"/>
          </ac:picMkLst>
        </pc:picChg>
      </pc:sldChg>
      <pc:sldChg chg="addSp delSp modSp add del mod modAnim">
        <pc:chgData name="Omar Choudhry" userId="7e802f98-9170-4306-b59f-36dfa75ece39" providerId="ADAL" clId="{5168BE89-7370-E142-9154-405F8AB3B0BB}" dt="2025-02-04T15:23:54.863" v="4211" actId="2696"/>
        <pc:sldMkLst>
          <pc:docMk/>
          <pc:sldMk cId="1311286961" sldId="314"/>
        </pc:sldMkLst>
        <pc:picChg chg="add mod">
          <ac:chgData name="Omar Choudhry" userId="7e802f98-9170-4306-b59f-36dfa75ece39" providerId="ADAL" clId="{5168BE89-7370-E142-9154-405F8AB3B0BB}" dt="2025-02-04T15:22:44.525" v="4210" actId="1076"/>
          <ac:picMkLst>
            <pc:docMk/>
            <pc:sldMk cId="1311286961" sldId="314"/>
            <ac:picMk id="3" creationId="{CF120163-67D4-590A-8786-43C562894423}"/>
          </ac:picMkLst>
        </pc:picChg>
        <pc:picChg chg="del">
          <ac:chgData name="Omar Choudhry" userId="7e802f98-9170-4306-b59f-36dfa75ece39" providerId="ADAL" clId="{5168BE89-7370-E142-9154-405F8AB3B0BB}" dt="2025-02-04T15:22:39.601" v="4205" actId="478"/>
          <ac:picMkLst>
            <pc:docMk/>
            <pc:sldMk cId="1311286961" sldId="314"/>
            <ac:picMk id="40962" creationId="{BCADE56C-751A-E852-B1FA-CFAFF6DC58AF}"/>
          </ac:picMkLst>
        </pc:picChg>
      </pc:sldChg>
      <pc:sldChg chg="addSp delSp modSp add mod modAnim">
        <pc:chgData name="Omar Choudhry" userId="7e802f98-9170-4306-b59f-36dfa75ece39" providerId="ADAL" clId="{5168BE89-7370-E142-9154-405F8AB3B0BB}" dt="2025-02-04T15:34:06.064" v="4295" actId="1076"/>
        <pc:sldMkLst>
          <pc:docMk/>
          <pc:sldMk cId="3192428918" sldId="314"/>
        </pc:sldMkLst>
        <pc:picChg chg="add mod">
          <ac:chgData name="Omar Choudhry" userId="7e802f98-9170-4306-b59f-36dfa75ece39" providerId="ADAL" clId="{5168BE89-7370-E142-9154-405F8AB3B0BB}" dt="2025-02-04T15:34:06.064" v="4295" actId="1076"/>
          <ac:picMkLst>
            <pc:docMk/>
            <pc:sldMk cId="3192428918" sldId="314"/>
            <ac:picMk id="3" creationId="{DF7B9D7F-3B7A-4C2E-B93F-6325FA7B1831}"/>
          </ac:picMkLst>
        </pc:picChg>
        <pc:picChg chg="del">
          <ac:chgData name="Omar Choudhry" userId="7e802f98-9170-4306-b59f-36dfa75ece39" providerId="ADAL" clId="{5168BE89-7370-E142-9154-405F8AB3B0BB}" dt="2025-02-04T15:33:59.922" v="4289" actId="478"/>
          <ac:picMkLst>
            <pc:docMk/>
            <pc:sldMk cId="3192428918" sldId="314"/>
            <ac:picMk id="40962" creationId="{1E36036C-23E9-9096-20FB-E3A4F2807A7D}"/>
          </ac:picMkLst>
        </pc:picChg>
      </pc:sldChg>
      <pc:sldChg chg="addSp delSp modSp add mod ord modAnim">
        <pc:chgData name="Omar Choudhry" userId="7e802f98-9170-4306-b59f-36dfa75ece39" providerId="ADAL" clId="{5168BE89-7370-E142-9154-405F8AB3B0BB}" dt="2025-02-04T15:45:41.246" v="4711"/>
        <pc:sldMkLst>
          <pc:docMk/>
          <pc:sldMk cId="436463297" sldId="315"/>
        </pc:sldMkLst>
        <pc:spChg chg="mod">
          <ac:chgData name="Omar Choudhry" userId="7e802f98-9170-4306-b59f-36dfa75ece39" providerId="ADAL" clId="{5168BE89-7370-E142-9154-405F8AB3B0BB}" dt="2025-02-04T15:45:41.246" v="4711"/>
          <ac:spMkLst>
            <pc:docMk/>
            <pc:sldMk cId="436463297" sldId="315"/>
            <ac:spMk id="2" creationId="{7C56A339-43FD-EE90-B2E3-1101A9108628}"/>
          </ac:spMkLst>
        </pc:spChg>
        <pc:spChg chg="del">
          <ac:chgData name="Omar Choudhry" userId="7e802f98-9170-4306-b59f-36dfa75ece39" providerId="ADAL" clId="{5168BE89-7370-E142-9154-405F8AB3B0BB}" dt="2025-02-04T15:35:02.245" v="4299" actId="478"/>
          <ac:spMkLst>
            <pc:docMk/>
            <pc:sldMk cId="436463297" sldId="315"/>
            <ac:spMk id="8" creationId="{12378445-E93A-ECB2-58F6-65D2A4FBE966}"/>
          </ac:spMkLst>
        </pc:spChg>
        <pc:picChg chg="del">
          <ac:chgData name="Omar Choudhry" userId="7e802f98-9170-4306-b59f-36dfa75ece39" providerId="ADAL" clId="{5168BE89-7370-E142-9154-405F8AB3B0BB}" dt="2025-02-04T15:35:01.670" v="4298" actId="478"/>
          <ac:picMkLst>
            <pc:docMk/>
            <pc:sldMk cId="436463297" sldId="315"/>
            <ac:picMk id="7" creationId="{2E1DF93B-1A08-2B33-AA1A-AC56D9A0CF39}"/>
          </ac:picMkLst>
        </pc:picChg>
        <pc:picChg chg="add mod">
          <ac:chgData name="Omar Choudhry" userId="7e802f98-9170-4306-b59f-36dfa75ece39" providerId="ADAL" clId="{5168BE89-7370-E142-9154-405F8AB3B0BB}" dt="2025-02-04T15:35:37.742" v="4309" actId="1076"/>
          <ac:picMkLst>
            <pc:docMk/>
            <pc:sldMk cId="436463297" sldId="315"/>
            <ac:picMk id="4098" creationId="{DE8EA2C7-6EFA-526B-90AB-FC8BF9FFB534}"/>
          </ac:picMkLst>
        </pc:picChg>
        <pc:picChg chg="add mod">
          <ac:chgData name="Omar Choudhry" userId="7e802f98-9170-4306-b59f-36dfa75ece39" providerId="ADAL" clId="{5168BE89-7370-E142-9154-405F8AB3B0BB}" dt="2025-02-04T15:35:36.502" v="4308" actId="1076"/>
          <ac:picMkLst>
            <pc:docMk/>
            <pc:sldMk cId="436463297" sldId="315"/>
            <ac:picMk id="4100" creationId="{AA86EAE1-F15F-FDF7-1861-16801B29C8D8}"/>
          </ac:picMkLst>
        </pc:picChg>
      </pc:sldChg>
      <pc:sldChg chg="addSp delSp modSp add ord modAnim">
        <pc:chgData name="Omar Choudhry" userId="7e802f98-9170-4306-b59f-36dfa75ece39" providerId="ADAL" clId="{5168BE89-7370-E142-9154-405F8AB3B0BB}" dt="2025-02-04T15:45:42.713" v="4712"/>
        <pc:sldMkLst>
          <pc:docMk/>
          <pc:sldMk cId="1842578622" sldId="316"/>
        </pc:sldMkLst>
        <pc:spChg chg="mod">
          <ac:chgData name="Omar Choudhry" userId="7e802f98-9170-4306-b59f-36dfa75ece39" providerId="ADAL" clId="{5168BE89-7370-E142-9154-405F8AB3B0BB}" dt="2025-02-04T15:45:42.713" v="4712"/>
          <ac:spMkLst>
            <pc:docMk/>
            <pc:sldMk cId="1842578622" sldId="316"/>
            <ac:spMk id="2" creationId="{041562FE-307B-2BA8-7DDB-1BA76FBE2136}"/>
          </ac:spMkLst>
        </pc:spChg>
        <pc:picChg chg="del">
          <ac:chgData name="Omar Choudhry" userId="7e802f98-9170-4306-b59f-36dfa75ece39" providerId="ADAL" clId="{5168BE89-7370-E142-9154-405F8AB3B0BB}" dt="2025-02-04T15:35:59.955" v="4314" actId="478"/>
          <ac:picMkLst>
            <pc:docMk/>
            <pc:sldMk cId="1842578622" sldId="316"/>
            <ac:picMk id="4098" creationId="{2F60A724-25C0-5F33-E673-913E0F2A2B90}"/>
          </ac:picMkLst>
        </pc:picChg>
        <pc:picChg chg="del">
          <ac:chgData name="Omar Choudhry" userId="7e802f98-9170-4306-b59f-36dfa75ece39" providerId="ADAL" clId="{5168BE89-7370-E142-9154-405F8AB3B0BB}" dt="2025-02-04T15:36:00.548" v="4315" actId="478"/>
          <ac:picMkLst>
            <pc:docMk/>
            <pc:sldMk cId="1842578622" sldId="316"/>
            <ac:picMk id="4100" creationId="{8EB3B24C-8B8D-1C09-61A5-0752BF20C80F}"/>
          </ac:picMkLst>
        </pc:picChg>
        <pc:picChg chg="add mod">
          <ac:chgData name="Omar Choudhry" userId="7e802f98-9170-4306-b59f-36dfa75ece39" providerId="ADAL" clId="{5168BE89-7370-E142-9154-405F8AB3B0BB}" dt="2025-02-04T15:36:10.435" v="4319" actId="1076"/>
          <ac:picMkLst>
            <pc:docMk/>
            <pc:sldMk cId="1842578622" sldId="316"/>
            <ac:picMk id="6146" creationId="{C59217EF-C2AC-4D2F-C276-CE3B2B899078}"/>
          </ac:picMkLst>
        </pc:picChg>
      </pc:sldChg>
      <pc:sldChg chg="addSp delSp modSp add del">
        <pc:chgData name="Omar Choudhry" userId="7e802f98-9170-4306-b59f-36dfa75ece39" providerId="ADAL" clId="{5168BE89-7370-E142-9154-405F8AB3B0BB}" dt="2025-02-04T15:45:07.608" v="4704" actId="2696"/>
        <pc:sldMkLst>
          <pc:docMk/>
          <pc:sldMk cId="2649724259" sldId="317"/>
        </pc:sldMkLst>
        <pc:picChg chg="del">
          <ac:chgData name="Omar Choudhry" userId="7e802f98-9170-4306-b59f-36dfa75ece39" providerId="ADAL" clId="{5168BE89-7370-E142-9154-405F8AB3B0BB}" dt="2025-02-04T15:37:10.587" v="4321" actId="478"/>
          <ac:picMkLst>
            <pc:docMk/>
            <pc:sldMk cId="2649724259" sldId="317"/>
            <ac:picMk id="6146" creationId="{5F355111-ED7D-C296-18C1-5EAE71615BDF}"/>
          </ac:picMkLst>
        </pc:picChg>
        <pc:picChg chg="add del mod">
          <ac:chgData name="Omar Choudhry" userId="7e802f98-9170-4306-b59f-36dfa75ece39" providerId="ADAL" clId="{5168BE89-7370-E142-9154-405F8AB3B0BB}" dt="2025-02-04T15:45:06.768" v="4703" actId="21"/>
          <ac:picMkLst>
            <pc:docMk/>
            <pc:sldMk cId="2649724259" sldId="317"/>
            <ac:picMk id="7170" creationId="{0B990123-5394-4F85-6E57-6E5189457D17}"/>
          </ac:picMkLst>
        </pc:picChg>
      </pc:sldChg>
      <pc:sldChg chg="addSp delSp modSp add mod modAnim">
        <pc:chgData name="Omar Choudhry" userId="7e802f98-9170-4306-b59f-36dfa75ece39" providerId="ADAL" clId="{5168BE89-7370-E142-9154-405F8AB3B0BB}" dt="2025-02-04T15:40:13.212" v="4380" actId="20577"/>
        <pc:sldMkLst>
          <pc:docMk/>
          <pc:sldMk cId="3184988234" sldId="318"/>
        </pc:sldMkLst>
        <pc:spChg chg="mod">
          <ac:chgData name="Omar Choudhry" userId="7e802f98-9170-4306-b59f-36dfa75ece39" providerId="ADAL" clId="{5168BE89-7370-E142-9154-405F8AB3B0BB}" dt="2025-02-04T15:40:13.212" v="4380" actId="20577"/>
          <ac:spMkLst>
            <pc:docMk/>
            <pc:sldMk cId="3184988234" sldId="318"/>
            <ac:spMk id="2" creationId="{A2E1A250-5E2B-C3E8-94D5-2C2CBC2A46B6}"/>
          </ac:spMkLst>
        </pc:spChg>
        <pc:spChg chg="del">
          <ac:chgData name="Omar Choudhry" userId="7e802f98-9170-4306-b59f-36dfa75ece39" providerId="ADAL" clId="{5168BE89-7370-E142-9154-405F8AB3B0BB}" dt="2025-02-04T15:40:00.074" v="4341" actId="478"/>
          <ac:spMkLst>
            <pc:docMk/>
            <pc:sldMk cId="3184988234" sldId="318"/>
            <ac:spMk id="13" creationId="{F1647DA1-705E-AD6A-77ED-10D90AA5A419}"/>
          </ac:spMkLst>
        </pc:spChg>
        <pc:spChg chg="del">
          <ac:chgData name="Omar Choudhry" userId="7e802f98-9170-4306-b59f-36dfa75ece39" providerId="ADAL" clId="{5168BE89-7370-E142-9154-405F8AB3B0BB}" dt="2025-02-04T15:40:00.074" v="4341" actId="478"/>
          <ac:spMkLst>
            <pc:docMk/>
            <pc:sldMk cId="3184988234" sldId="318"/>
            <ac:spMk id="14" creationId="{3ED1FCE7-8A7A-AADE-DE79-82768D6C4BA6}"/>
          </ac:spMkLst>
        </pc:spChg>
        <pc:spChg chg="del">
          <ac:chgData name="Omar Choudhry" userId="7e802f98-9170-4306-b59f-36dfa75ece39" providerId="ADAL" clId="{5168BE89-7370-E142-9154-405F8AB3B0BB}" dt="2025-02-04T15:40:00.074" v="4341" actId="478"/>
          <ac:spMkLst>
            <pc:docMk/>
            <pc:sldMk cId="3184988234" sldId="318"/>
            <ac:spMk id="15" creationId="{E8A03462-1ECB-9ECF-2A6D-C0FD1E6F85AC}"/>
          </ac:spMkLst>
        </pc:spChg>
        <pc:spChg chg="del">
          <ac:chgData name="Omar Choudhry" userId="7e802f98-9170-4306-b59f-36dfa75ece39" providerId="ADAL" clId="{5168BE89-7370-E142-9154-405F8AB3B0BB}" dt="2025-02-04T15:40:00.074" v="4341" actId="478"/>
          <ac:spMkLst>
            <pc:docMk/>
            <pc:sldMk cId="3184988234" sldId="318"/>
            <ac:spMk id="16" creationId="{703A0AA0-E0C5-E1F0-4421-07FB493B199B}"/>
          </ac:spMkLst>
        </pc:spChg>
        <pc:spChg chg="del">
          <ac:chgData name="Omar Choudhry" userId="7e802f98-9170-4306-b59f-36dfa75ece39" providerId="ADAL" clId="{5168BE89-7370-E142-9154-405F8AB3B0BB}" dt="2025-02-04T15:40:00.074" v="4341" actId="478"/>
          <ac:spMkLst>
            <pc:docMk/>
            <pc:sldMk cId="3184988234" sldId="318"/>
            <ac:spMk id="19" creationId="{4142B10B-32E4-00F2-BDCC-668A0E14839A}"/>
          </ac:spMkLst>
        </pc:spChg>
        <pc:spChg chg="del">
          <ac:chgData name="Omar Choudhry" userId="7e802f98-9170-4306-b59f-36dfa75ece39" providerId="ADAL" clId="{5168BE89-7370-E142-9154-405F8AB3B0BB}" dt="2025-02-04T15:40:00.074" v="4341" actId="478"/>
          <ac:spMkLst>
            <pc:docMk/>
            <pc:sldMk cId="3184988234" sldId="318"/>
            <ac:spMk id="21" creationId="{83A8CA0D-7EF8-33CF-6E31-3E35AF46B5B3}"/>
          </ac:spMkLst>
        </pc:spChg>
        <pc:spChg chg="del">
          <ac:chgData name="Omar Choudhry" userId="7e802f98-9170-4306-b59f-36dfa75ece39" providerId="ADAL" clId="{5168BE89-7370-E142-9154-405F8AB3B0BB}" dt="2025-02-04T15:40:00.074" v="4341" actId="478"/>
          <ac:spMkLst>
            <pc:docMk/>
            <pc:sldMk cId="3184988234" sldId="318"/>
            <ac:spMk id="22" creationId="{96346D94-968E-4BCC-F994-3B48A8A65387}"/>
          </ac:spMkLst>
        </pc:spChg>
        <pc:picChg chg="del">
          <ac:chgData name="Omar Choudhry" userId="7e802f98-9170-4306-b59f-36dfa75ece39" providerId="ADAL" clId="{5168BE89-7370-E142-9154-405F8AB3B0BB}" dt="2025-02-04T15:40:00.074" v="4341" actId="478"/>
          <ac:picMkLst>
            <pc:docMk/>
            <pc:sldMk cId="3184988234" sldId="318"/>
            <ac:picMk id="9" creationId="{29C99778-CCAA-E2CB-C58F-A8C8243E45CD}"/>
          </ac:picMkLst>
        </pc:picChg>
        <pc:picChg chg="del">
          <ac:chgData name="Omar Choudhry" userId="7e802f98-9170-4306-b59f-36dfa75ece39" providerId="ADAL" clId="{5168BE89-7370-E142-9154-405F8AB3B0BB}" dt="2025-02-04T15:40:00.074" v="4341" actId="478"/>
          <ac:picMkLst>
            <pc:docMk/>
            <pc:sldMk cId="3184988234" sldId="318"/>
            <ac:picMk id="11" creationId="{22BAA24A-0255-64A3-2991-68C7BA19E0A6}"/>
          </ac:picMkLst>
        </pc:picChg>
        <pc:picChg chg="del">
          <ac:chgData name="Omar Choudhry" userId="7e802f98-9170-4306-b59f-36dfa75ece39" providerId="ADAL" clId="{5168BE89-7370-E142-9154-405F8AB3B0BB}" dt="2025-02-04T15:40:00.074" v="4341" actId="478"/>
          <ac:picMkLst>
            <pc:docMk/>
            <pc:sldMk cId="3184988234" sldId="318"/>
            <ac:picMk id="18" creationId="{69541ED3-740E-FA35-E065-870132DC7239}"/>
          </ac:picMkLst>
        </pc:picChg>
        <pc:picChg chg="add mod">
          <ac:chgData name="Omar Choudhry" userId="7e802f98-9170-4306-b59f-36dfa75ece39" providerId="ADAL" clId="{5168BE89-7370-E142-9154-405F8AB3B0BB}" dt="2025-02-04T15:40:11.367" v="4374" actId="1076"/>
          <ac:picMkLst>
            <pc:docMk/>
            <pc:sldMk cId="3184988234" sldId="318"/>
            <ac:picMk id="8194" creationId="{948608FB-9D83-98CA-8AD2-AFDE9662CDDA}"/>
          </ac:picMkLst>
        </pc:picChg>
      </pc:sldChg>
      <pc:sldChg chg="delSp modSp add mod ord modAnim">
        <pc:chgData name="Omar Choudhry" userId="7e802f98-9170-4306-b59f-36dfa75ece39" providerId="ADAL" clId="{5168BE89-7370-E142-9154-405F8AB3B0BB}" dt="2025-02-04T15:53:30.663" v="4775" actId="20577"/>
        <pc:sldMkLst>
          <pc:docMk/>
          <pc:sldMk cId="1688134332" sldId="319"/>
        </pc:sldMkLst>
        <pc:spChg chg="mod">
          <ac:chgData name="Omar Choudhry" userId="7e802f98-9170-4306-b59f-36dfa75ece39" providerId="ADAL" clId="{5168BE89-7370-E142-9154-405F8AB3B0BB}" dt="2025-02-04T15:53:30.663" v="4775" actId="20577"/>
          <ac:spMkLst>
            <pc:docMk/>
            <pc:sldMk cId="1688134332" sldId="319"/>
            <ac:spMk id="3" creationId="{627A727F-2E5B-2764-4492-39F1A7CC75DC}"/>
          </ac:spMkLst>
        </pc:spChg>
        <pc:picChg chg="del">
          <ac:chgData name="Omar Choudhry" userId="7e802f98-9170-4306-b59f-36dfa75ece39" providerId="ADAL" clId="{5168BE89-7370-E142-9154-405F8AB3B0BB}" dt="2025-02-04T15:41:36.610" v="4382" actId="478"/>
          <ac:picMkLst>
            <pc:docMk/>
            <pc:sldMk cId="1688134332" sldId="319"/>
            <ac:picMk id="6" creationId="{F198F8C5-3934-8B55-710F-0267C858CD0B}"/>
          </ac:picMkLst>
        </pc:picChg>
      </pc:sldChg>
      <pc:sldChg chg="addSp delSp modSp add mod ord modAnim">
        <pc:chgData name="Omar Choudhry" userId="7e802f98-9170-4306-b59f-36dfa75ece39" providerId="ADAL" clId="{5168BE89-7370-E142-9154-405F8AB3B0BB}" dt="2025-02-04T15:46:57.444" v="4746" actId="20577"/>
        <pc:sldMkLst>
          <pc:docMk/>
          <pc:sldMk cId="316442200" sldId="320"/>
        </pc:sldMkLst>
        <pc:spChg chg="mod">
          <ac:chgData name="Omar Choudhry" userId="7e802f98-9170-4306-b59f-36dfa75ece39" providerId="ADAL" clId="{5168BE89-7370-E142-9154-405F8AB3B0BB}" dt="2025-02-04T15:46:57.444" v="4746" actId="20577"/>
          <ac:spMkLst>
            <pc:docMk/>
            <pc:sldMk cId="316442200" sldId="320"/>
            <ac:spMk id="2" creationId="{B78049FF-ED11-30AB-245A-A6D791D61730}"/>
          </ac:spMkLst>
        </pc:spChg>
        <pc:picChg chg="del">
          <ac:chgData name="Omar Choudhry" userId="7e802f98-9170-4306-b59f-36dfa75ece39" providerId="ADAL" clId="{5168BE89-7370-E142-9154-405F8AB3B0BB}" dt="2025-02-04T15:43:32.548" v="4681" actId="478"/>
          <ac:picMkLst>
            <pc:docMk/>
            <pc:sldMk cId="316442200" sldId="320"/>
            <ac:picMk id="6" creationId="{7DC14061-191E-0D99-C023-F2B9D42A2518}"/>
          </ac:picMkLst>
        </pc:picChg>
        <pc:picChg chg="add mod">
          <ac:chgData name="Omar Choudhry" userId="7e802f98-9170-4306-b59f-36dfa75ece39" providerId="ADAL" clId="{5168BE89-7370-E142-9154-405F8AB3B0BB}" dt="2025-02-04T15:44:26.865" v="4701" actId="1076"/>
          <ac:picMkLst>
            <pc:docMk/>
            <pc:sldMk cId="316442200" sldId="320"/>
            <ac:picMk id="9218" creationId="{B850F173-2231-1487-6286-9B927CE7C5D3}"/>
          </ac:picMkLst>
        </pc:picChg>
        <pc:picChg chg="add mod">
          <ac:chgData name="Omar Choudhry" userId="7e802f98-9170-4306-b59f-36dfa75ece39" providerId="ADAL" clId="{5168BE89-7370-E142-9154-405F8AB3B0BB}" dt="2025-02-04T15:44:26.019" v="4700" actId="1076"/>
          <ac:picMkLst>
            <pc:docMk/>
            <pc:sldMk cId="316442200" sldId="320"/>
            <ac:picMk id="9220" creationId="{52C83B6B-A6BF-5435-3F28-739126C1C57F}"/>
          </ac:picMkLst>
        </pc:picChg>
        <pc:picChg chg="del">
          <ac:chgData name="Omar Choudhry" userId="7e802f98-9170-4306-b59f-36dfa75ece39" providerId="ADAL" clId="{5168BE89-7370-E142-9154-405F8AB3B0BB}" dt="2025-02-04T15:43:31.879" v="4680" actId="478"/>
          <ac:picMkLst>
            <pc:docMk/>
            <pc:sldMk cId="316442200" sldId="320"/>
            <ac:picMk id="36868" creationId="{7DB66C1D-F826-24FA-016F-63FD05EAD9DB}"/>
          </ac:picMkLst>
        </pc:picChg>
      </pc:sldChg>
      <pc:sldChg chg="addSp delSp modSp add mod">
        <pc:chgData name="Omar Choudhry" userId="7e802f98-9170-4306-b59f-36dfa75ece39" providerId="ADAL" clId="{5168BE89-7370-E142-9154-405F8AB3B0BB}" dt="2025-02-04T15:45:19.798" v="4709" actId="1076"/>
        <pc:sldMkLst>
          <pc:docMk/>
          <pc:sldMk cId="2531462077" sldId="321"/>
        </pc:sldMkLst>
        <pc:spChg chg="add del mod">
          <ac:chgData name="Omar Choudhry" userId="7e802f98-9170-4306-b59f-36dfa75ece39" providerId="ADAL" clId="{5168BE89-7370-E142-9154-405F8AB3B0BB}" dt="2025-02-04T15:45:17.586" v="4708" actId="478"/>
          <ac:spMkLst>
            <pc:docMk/>
            <pc:sldMk cId="2531462077" sldId="321"/>
            <ac:spMk id="5" creationId="{5E4C25DC-B2F8-CA05-07D5-AF8EE6310EF7}"/>
          </ac:spMkLst>
        </pc:spChg>
        <pc:graphicFrameChg chg="del">
          <ac:chgData name="Omar Choudhry" userId="7e802f98-9170-4306-b59f-36dfa75ece39" providerId="ADAL" clId="{5168BE89-7370-E142-9154-405F8AB3B0BB}" dt="2025-02-04T15:45:15.499" v="4706" actId="478"/>
          <ac:graphicFrameMkLst>
            <pc:docMk/>
            <pc:sldMk cId="2531462077" sldId="321"/>
            <ac:graphicFrameMk id="19" creationId="{10E8EBAA-8DFD-377C-669B-EACB79FEA68C}"/>
          </ac:graphicFrameMkLst>
        </pc:graphicFrameChg>
        <pc:picChg chg="add mod">
          <ac:chgData name="Omar Choudhry" userId="7e802f98-9170-4306-b59f-36dfa75ece39" providerId="ADAL" clId="{5168BE89-7370-E142-9154-405F8AB3B0BB}" dt="2025-02-04T15:45:19.798" v="4709" actId="1076"/>
          <ac:picMkLst>
            <pc:docMk/>
            <pc:sldMk cId="2531462077" sldId="321"/>
            <ac:picMk id="6" creationId="{886D7CDD-577E-47C0-4F83-492DFA10CA34}"/>
          </ac:picMkLst>
        </pc:picChg>
      </pc:sldChg>
    </pc:docChg>
  </pc:docChgLst>
  <pc:docChgLst>
    <pc:chgData name="Omar Choudhry" userId="7e802f98-9170-4306-b59f-36dfa75ece39" providerId="ADAL" clId="{014F6575-6BBD-4D45-BEFA-BE45EEC9EC28}"/>
    <pc:docChg chg="undo redo custSel addSld delSld modSld sldOrd">
      <pc:chgData name="Omar Choudhry" userId="7e802f98-9170-4306-b59f-36dfa75ece39" providerId="ADAL" clId="{014F6575-6BBD-4D45-BEFA-BE45EEC9EC28}" dt="2025-01-28T21:00:31.814" v="458"/>
      <pc:docMkLst>
        <pc:docMk/>
      </pc:docMkLst>
      <pc:sldChg chg="addSp delSp modSp mod">
        <pc:chgData name="Omar Choudhry" userId="7e802f98-9170-4306-b59f-36dfa75ece39" providerId="ADAL" clId="{014F6575-6BBD-4D45-BEFA-BE45EEC9EC28}" dt="2025-01-28T20:59:19.620" v="409" actId="14100"/>
        <pc:sldMkLst>
          <pc:docMk/>
          <pc:sldMk cId="1339862571" sldId="256"/>
        </pc:sldMkLst>
        <pc:spChg chg="mod">
          <ac:chgData name="Omar Choudhry" userId="7e802f98-9170-4306-b59f-36dfa75ece39" providerId="ADAL" clId="{014F6575-6BBD-4D45-BEFA-BE45EEC9EC28}" dt="2025-01-10T17:19:56.584" v="79" actId="14100"/>
          <ac:spMkLst>
            <pc:docMk/>
            <pc:sldMk cId="1339862571" sldId="256"/>
            <ac:spMk id="2" creationId="{8585DA62-143A-7FD7-8C3F-25DABCBEBB06}"/>
          </ac:spMkLst>
        </pc:spChg>
        <pc:picChg chg="mod">
          <ac:chgData name="Omar Choudhry" userId="7e802f98-9170-4306-b59f-36dfa75ece39" providerId="ADAL" clId="{014F6575-6BBD-4D45-BEFA-BE45EEC9EC28}" dt="2025-01-10T17:19:57.793" v="81" actId="1037"/>
          <ac:picMkLst>
            <pc:docMk/>
            <pc:sldMk cId="1339862571" sldId="256"/>
            <ac:picMk id="6" creationId="{8E3348F3-5EB8-B2C1-D141-57F0DFE0C082}"/>
          </ac:picMkLst>
        </pc:picChg>
        <pc:picChg chg="add mod">
          <ac:chgData name="Omar Choudhry" userId="7e802f98-9170-4306-b59f-36dfa75ece39" providerId="ADAL" clId="{014F6575-6BBD-4D45-BEFA-BE45EEC9EC28}" dt="2025-01-28T20:59:19.620" v="409" actId="14100"/>
          <ac:picMkLst>
            <pc:docMk/>
            <pc:sldMk cId="1339862571" sldId="256"/>
            <ac:picMk id="7" creationId="{D58550A1-5AB0-6021-D7BB-DD4E5BF347FF}"/>
          </ac:picMkLst>
        </pc:picChg>
        <pc:picChg chg="mod">
          <ac:chgData name="Omar Choudhry" userId="7e802f98-9170-4306-b59f-36dfa75ece39" providerId="ADAL" clId="{014F6575-6BBD-4D45-BEFA-BE45EEC9EC28}" dt="2025-01-10T17:19:55.764" v="78" actId="1076"/>
          <ac:picMkLst>
            <pc:docMk/>
            <pc:sldMk cId="1339862571" sldId="256"/>
            <ac:picMk id="17" creationId="{4900FFCA-5684-73F8-AD25-55DF66C34FE7}"/>
          </ac:picMkLst>
        </pc:picChg>
      </pc:sldChg>
      <pc:sldChg chg="addSp delSp modSp mod">
        <pc:chgData name="Omar Choudhry" userId="7e802f98-9170-4306-b59f-36dfa75ece39" providerId="ADAL" clId="{014F6575-6BBD-4D45-BEFA-BE45EEC9EC28}" dt="2025-01-28T20:59:46.101" v="427"/>
        <pc:sldMkLst>
          <pc:docMk/>
          <pc:sldMk cId="32766116" sldId="257"/>
        </pc:sldMkLst>
      </pc:sldChg>
      <pc:sldChg chg="addSp delSp modSp mod">
        <pc:chgData name="Omar Choudhry" userId="7e802f98-9170-4306-b59f-36dfa75ece39" providerId="ADAL" clId="{014F6575-6BBD-4D45-BEFA-BE45EEC9EC28}" dt="2025-01-28T20:59:41.108" v="423"/>
        <pc:sldMkLst>
          <pc:docMk/>
          <pc:sldMk cId="2870782839" sldId="258"/>
        </pc:sldMkLst>
        <pc:picChg chg="add mod">
          <ac:chgData name="Omar Choudhry" userId="7e802f98-9170-4306-b59f-36dfa75ece39" providerId="ADAL" clId="{014F6575-6BBD-4D45-BEFA-BE45EEC9EC28}" dt="2025-01-28T20:59:41.108" v="423"/>
          <ac:picMkLst>
            <pc:docMk/>
            <pc:sldMk cId="2870782839" sldId="258"/>
            <ac:picMk id="5" creationId="{59115DA5-FBB3-F3EC-19CB-6620D1BC0C9E}"/>
          </ac:picMkLst>
        </pc:picChg>
      </pc:sldChg>
      <pc:sldChg chg="addSp delSp modSp mod">
        <pc:chgData name="Omar Choudhry" userId="7e802f98-9170-4306-b59f-36dfa75ece39" providerId="ADAL" clId="{014F6575-6BBD-4D45-BEFA-BE45EEC9EC28}" dt="2025-01-28T20:59:59.274" v="437"/>
        <pc:sldMkLst>
          <pc:docMk/>
          <pc:sldMk cId="202436034" sldId="259"/>
        </pc:sldMkLst>
      </pc:sldChg>
      <pc:sldChg chg="addSp delSp modSp mod">
        <pc:chgData name="Omar Choudhry" userId="7e802f98-9170-4306-b59f-36dfa75ece39" providerId="ADAL" clId="{014F6575-6BBD-4D45-BEFA-BE45EEC9EC28}" dt="2025-01-28T21:00:03.183" v="439"/>
        <pc:sldMkLst>
          <pc:docMk/>
          <pc:sldMk cId="2115083022" sldId="260"/>
        </pc:sldMkLst>
      </pc:sldChg>
      <pc:sldChg chg="addSp delSp modSp mod">
        <pc:chgData name="Omar Choudhry" userId="7e802f98-9170-4306-b59f-36dfa75ece39" providerId="ADAL" clId="{014F6575-6BBD-4D45-BEFA-BE45EEC9EC28}" dt="2025-01-28T21:00:06.153" v="441"/>
        <pc:sldMkLst>
          <pc:docMk/>
          <pc:sldMk cId="3712783578" sldId="261"/>
        </pc:sldMkLst>
      </pc:sldChg>
      <pc:sldChg chg="addSp delSp modSp mod">
        <pc:chgData name="Omar Choudhry" userId="7e802f98-9170-4306-b59f-36dfa75ece39" providerId="ADAL" clId="{014F6575-6BBD-4D45-BEFA-BE45EEC9EC28}" dt="2025-01-28T21:00:16.953" v="448"/>
        <pc:sldMkLst>
          <pc:docMk/>
          <pc:sldMk cId="1254471692" sldId="262"/>
        </pc:sldMkLst>
      </pc:sldChg>
      <pc:sldChg chg="addSp delSp modSp mod">
        <pc:chgData name="Omar Choudhry" userId="7e802f98-9170-4306-b59f-36dfa75ece39" providerId="ADAL" clId="{014F6575-6BBD-4D45-BEFA-BE45EEC9EC28}" dt="2025-01-28T21:00:25.654" v="454"/>
        <pc:sldMkLst>
          <pc:docMk/>
          <pc:sldMk cId="1402553590" sldId="263"/>
        </pc:sldMkLst>
      </pc:sldChg>
      <pc:sldChg chg="addSp delSp modSp mod">
        <pc:chgData name="Omar Choudhry" userId="7e802f98-9170-4306-b59f-36dfa75ece39" providerId="ADAL" clId="{014F6575-6BBD-4D45-BEFA-BE45EEC9EC28}" dt="2025-01-28T21:00:28.602" v="456"/>
        <pc:sldMkLst>
          <pc:docMk/>
          <pc:sldMk cId="2028357571" sldId="264"/>
        </pc:sldMkLst>
      </pc:sldChg>
      <pc:sldChg chg="addSp delSp modSp mod">
        <pc:chgData name="Omar Choudhry" userId="7e802f98-9170-4306-b59f-36dfa75ece39" providerId="ADAL" clId="{014F6575-6BBD-4D45-BEFA-BE45EEC9EC28}" dt="2025-01-28T20:59:43.200" v="425"/>
        <pc:sldMkLst>
          <pc:docMk/>
          <pc:sldMk cId="2555136316" sldId="265"/>
        </pc:sldMkLst>
      </pc:sldChg>
      <pc:sldChg chg="addSp delSp modSp mod">
        <pc:chgData name="Omar Choudhry" userId="7e802f98-9170-4306-b59f-36dfa75ece39" providerId="ADAL" clId="{014F6575-6BBD-4D45-BEFA-BE45EEC9EC28}" dt="2025-01-28T20:59:48.632" v="429"/>
        <pc:sldMkLst>
          <pc:docMk/>
          <pc:sldMk cId="3510259464" sldId="266"/>
        </pc:sldMkLst>
      </pc:sldChg>
      <pc:sldChg chg="addSp delSp modSp mod">
        <pc:chgData name="Omar Choudhry" userId="7e802f98-9170-4306-b59f-36dfa75ece39" providerId="ADAL" clId="{014F6575-6BBD-4D45-BEFA-BE45EEC9EC28}" dt="2025-01-28T21:00:09.984" v="443"/>
        <pc:sldMkLst>
          <pc:docMk/>
          <pc:sldMk cId="2112785865" sldId="267"/>
        </pc:sldMkLst>
      </pc:sldChg>
      <pc:sldChg chg="addSp delSp modSp mod delAnim">
        <pc:chgData name="Omar Choudhry" userId="7e802f98-9170-4306-b59f-36dfa75ece39" providerId="ADAL" clId="{014F6575-6BBD-4D45-BEFA-BE45EEC9EC28}" dt="2025-01-28T21:00:13.727" v="446"/>
        <pc:sldMkLst>
          <pc:docMk/>
          <pc:sldMk cId="1228897417" sldId="268"/>
        </pc:sldMkLst>
      </pc:sldChg>
      <pc:sldChg chg="addSp delSp modSp mod">
        <pc:chgData name="Omar Choudhry" userId="7e802f98-9170-4306-b59f-36dfa75ece39" providerId="ADAL" clId="{014F6575-6BBD-4D45-BEFA-BE45EEC9EC28}" dt="2025-01-28T21:00:22.577" v="452"/>
        <pc:sldMkLst>
          <pc:docMk/>
          <pc:sldMk cId="3936035876" sldId="269"/>
        </pc:sldMkLst>
      </pc:sldChg>
      <pc:sldChg chg="addSp delSp modSp mod">
        <pc:chgData name="Omar Choudhry" userId="7e802f98-9170-4306-b59f-36dfa75ece39" providerId="ADAL" clId="{014F6575-6BBD-4D45-BEFA-BE45EEC9EC28}" dt="2025-01-28T21:00:19.697" v="450"/>
        <pc:sldMkLst>
          <pc:docMk/>
          <pc:sldMk cId="763751679" sldId="270"/>
        </pc:sldMkLst>
      </pc:sldChg>
      <pc:sldChg chg="addSp delSp modSp mod">
        <pc:chgData name="Omar Choudhry" userId="7e802f98-9170-4306-b59f-36dfa75ece39" providerId="ADAL" clId="{014F6575-6BBD-4D45-BEFA-BE45EEC9EC28}" dt="2025-01-28T20:59:51.562" v="431"/>
        <pc:sldMkLst>
          <pc:docMk/>
          <pc:sldMk cId="138937153" sldId="271"/>
        </pc:sldMkLst>
      </pc:sldChg>
      <pc:sldChg chg="addSp delSp modSp mod">
        <pc:chgData name="Omar Choudhry" userId="7e802f98-9170-4306-b59f-36dfa75ece39" providerId="ADAL" clId="{014F6575-6BBD-4D45-BEFA-BE45EEC9EC28}" dt="2025-01-28T20:59:53.834" v="433"/>
        <pc:sldMkLst>
          <pc:docMk/>
          <pc:sldMk cId="4096478782" sldId="272"/>
        </pc:sldMkLst>
      </pc:sldChg>
      <pc:sldChg chg="addSp delSp modSp mod">
        <pc:chgData name="Omar Choudhry" userId="7e802f98-9170-4306-b59f-36dfa75ece39" providerId="ADAL" clId="{014F6575-6BBD-4D45-BEFA-BE45EEC9EC28}" dt="2025-01-28T20:59:38.758" v="421" actId="1076"/>
        <pc:sldMkLst>
          <pc:docMk/>
          <pc:sldMk cId="4156952800" sldId="273"/>
        </pc:sldMkLst>
      </pc:sldChg>
      <pc:sldChg chg="addSp delSp modSp mod modNotesTx">
        <pc:chgData name="Omar Choudhry" userId="7e802f98-9170-4306-b59f-36dfa75ece39" providerId="ADAL" clId="{014F6575-6BBD-4D45-BEFA-BE45EEC9EC28}" dt="2025-01-28T21:00:31.814" v="458"/>
        <pc:sldMkLst>
          <pc:docMk/>
          <pc:sldMk cId="1312462714" sldId="274"/>
        </pc:sldMkLst>
        <pc:spChg chg="add mod">
          <ac:chgData name="Omar Choudhry" userId="7e802f98-9170-4306-b59f-36dfa75ece39" providerId="ADAL" clId="{014F6575-6BBD-4D45-BEFA-BE45EEC9EC28}" dt="2025-01-25T13:51:53.180" v="402" actId="1035"/>
          <ac:spMkLst>
            <pc:docMk/>
            <pc:sldMk cId="1312462714" sldId="274"/>
            <ac:spMk id="2" creationId="{29FEE944-D84B-F61B-8631-E21A4B134601}"/>
          </ac:spMkLst>
        </pc:spChg>
        <pc:spChg chg="mod">
          <ac:chgData name="Omar Choudhry" userId="7e802f98-9170-4306-b59f-36dfa75ece39" providerId="ADAL" clId="{014F6575-6BBD-4D45-BEFA-BE45EEC9EC28}" dt="2025-01-25T13:51:53.180" v="402" actId="1035"/>
          <ac:spMkLst>
            <pc:docMk/>
            <pc:sldMk cId="1312462714" sldId="274"/>
            <ac:spMk id="8" creationId="{89DCBABB-E8F4-2F2D-8DF2-B3C7C3DDF143}"/>
          </ac:spMkLst>
        </pc:spChg>
        <pc:spChg chg="add mod">
          <ac:chgData name="Omar Choudhry" userId="7e802f98-9170-4306-b59f-36dfa75ece39" providerId="ADAL" clId="{014F6575-6BBD-4D45-BEFA-BE45EEC9EC28}" dt="2025-01-25T13:51:17.560" v="339" actId="20577"/>
          <ac:spMkLst>
            <pc:docMk/>
            <pc:sldMk cId="1312462714" sldId="274"/>
            <ac:spMk id="12" creationId="{1D87A338-4E94-643E-2806-EB64E59D16F9}"/>
          </ac:spMkLst>
        </pc:spChg>
        <pc:spChg chg="add mod">
          <ac:chgData name="Omar Choudhry" userId="7e802f98-9170-4306-b59f-36dfa75ece39" providerId="ADAL" clId="{014F6575-6BBD-4D45-BEFA-BE45EEC9EC28}" dt="2025-01-25T13:51:49.193" v="390" actId="1076"/>
          <ac:spMkLst>
            <pc:docMk/>
            <pc:sldMk cId="1312462714" sldId="274"/>
            <ac:spMk id="13" creationId="{5749178D-C8C7-ED90-C84A-15C5E352B662}"/>
          </ac:spMkLst>
        </pc:spChg>
        <pc:picChg chg="add mod">
          <ac:chgData name="Omar Choudhry" userId="7e802f98-9170-4306-b59f-36dfa75ece39" providerId="ADAL" clId="{014F6575-6BBD-4D45-BEFA-BE45EEC9EC28}" dt="2025-01-25T13:51:53.180" v="402" actId="1035"/>
          <ac:picMkLst>
            <pc:docMk/>
            <pc:sldMk cId="1312462714" sldId="274"/>
            <ac:picMk id="3" creationId="{C107F3D4-FC07-D20D-26D8-0252C66FFCCC}"/>
          </ac:picMkLst>
        </pc:picChg>
        <pc:picChg chg="add mod">
          <ac:chgData name="Omar Choudhry" userId="7e802f98-9170-4306-b59f-36dfa75ece39" providerId="ADAL" clId="{014F6575-6BBD-4D45-BEFA-BE45EEC9EC28}" dt="2025-01-28T21:00:31.814" v="458"/>
          <ac:picMkLst>
            <pc:docMk/>
            <pc:sldMk cId="1312462714" sldId="274"/>
            <ac:picMk id="5" creationId="{7AF8E733-88F7-F59B-32C9-DD48876F98CC}"/>
          </ac:picMkLst>
        </pc:picChg>
        <pc:picChg chg="add mod">
          <ac:chgData name="Omar Choudhry" userId="7e802f98-9170-4306-b59f-36dfa75ece39" providerId="ADAL" clId="{014F6575-6BBD-4D45-BEFA-BE45EEC9EC28}" dt="2025-01-25T13:48:51.963" v="301" actId="1076"/>
          <ac:picMkLst>
            <pc:docMk/>
            <pc:sldMk cId="1312462714" sldId="274"/>
            <ac:picMk id="7" creationId="{EAA5C920-FF9C-3253-609E-DEB45B726623}"/>
          </ac:picMkLst>
        </pc:picChg>
        <pc:picChg chg="add mod">
          <ac:chgData name="Omar Choudhry" userId="7e802f98-9170-4306-b59f-36dfa75ece39" providerId="ADAL" clId="{014F6575-6BBD-4D45-BEFA-BE45EEC9EC28}" dt="2025-01-25T13:51:04.445" v="320" actId="1076"/>
          <ac:picMkLst>
            <pc:docMk/>
            <pc:sldMk cId="1312462714" sldId="274"/>
            <ac:picMk id="10" creationId="{3F79E01A-6BF7-C68C-81D4-990AC5655DA0}"/>
          </ac:picMkLst>
        </pc:picChg>
      </pc:sldChg>
      <pc:sldChg chg="addSp delSp modSp add del mod ord">
        <pc:chgData name="Omar Choudhry" userId="7e802f98-9170-4306-b59f-36dfa75ece39" providerId="ADAL" clId="{014F6575-6BBD-4D45-BEFA-BE45EEC9EC28}" dt="2025-01-25T13:46:59.307" v="298" actId="2696"/>
        <pc:sldMkLst>
          <pc:docMk/>
          <pc:sldMk cId="4142171871" sldId="275"/>
        </pc:sldMkLst>
      </pc:sldChg>
      <pc:sldChg chg="add del">
        <pc:chgData name="Omar Choudhry" userId="7e802f98-9170-4306-b59f-36dfa75ece39" providerId="ADAL" clId="{014F6575-6BBD-4D45-BEFA-BE45EEC9EC28}" dt="2025-01-25T13:45:25.038" v="200"/>
        <pc:sldMkLst>
          <pc:docMk/>
          <pc:sldMk cId="3597445990" sldId="276"/>
        </pc:sldMkLst>
      </pc:sldChg>
    </pc:docChg>
  </pc:docChgLst>
  <pc:docChgLst>
    <pc:chgData name="Omar Choudhry" userId="7e802f98-9170-4306-b59f-36dfa75ece39" providerId="ADAL" clId="{25C8204A-CE1A-B34F-960A-E23BAF100646}"/>
    <pc:docChg chg="undo custSel addSld delSld modSld">
      <pc:chgData name="Omar Choudhry" userId="7e802f98-9170-4306-b59f-36dfa75ece39" providerId="ADAL" clId="{25C8204A-CE1A-B34F-960A-E23BAF100646}" dt="2025-02-04T16:55:32.470" v="627" actId="2696"/>
      <pc:docMkLst>
        <pc:docMk/>
      </pc:docMkLst>
      <pc:sldChg chg="modSp mod">
        <pc:chgData name="Omar Choudhry" userId="7e802f98-9170-4306-b59f-36dfa75ece39" providerId="ADAL" clId="{25C8204A-CE1A-B34F-960A-E23BAF100646}" dt="2025-02-04T16:47:33.530" v="26" actId="20577"/>
        <pc:sldMkLst>
          <pc:docMk/>
          <pc:sldMk cId="1339862571" sldId="256"/>
        </pc:sldMkLst>
        <pc:spChg chg="mod">
          <ac:chgData name="Omar Choudhry" userId="7e802f98-9170-4306-b59f-36dfa75ece39" providerId="ADAL" clId="{25C8204A-CE1A-B34F-960A-E23BAF100646}" dt="2025-02-04T16:47:33.530" v="26" actId="20577"/>
          <ac:spMkLst>
            <pc:docMk/>
            <pc:sldMk cId="1339862571" sldId="256"/>
            <ac:spMk id="2" creationId="{8585DA62-143A-7FD7-8C3F-25DABCBEBB06}"/>
          </ac:spMkLst>
        </pc:spChg>
      </pc:sldChg>
      <pc:sldChg chg="modSp modAnim">
        <pc:chgData name="Omar Choudhry" userId="7e802f98-9170-4306-b59f-36dfa75ece39" providerId="ADAL" clId="{25C8204A-CE1A-B34F-960A-E23BAF100646}" dt="2025-02-04T16:52:30.566" v="267" actId="20577"/>
        <pc:sldMkLst>
          <pc:docMk/>
          <pc:sldMk cId="2870782839" sldId="258"/>
        </pc:sldMkLst>
        <pc:spChg chg="mod">
          <ac:chgData name="Omar Choudhry" userId="7e802f98-9170-4306-b59f-36dfa75ece39" providerId="ADAL" clId="{25C8204A-CE1A-B34F-960A-E23BAF100646}" dt="2025-02-04T16:52:30.566" v="267" actId="20577"/>
          <ac:spMkLst>
            <pc:docMk/>
            <pc:sldMk cId="2870782839" sldId="258"/>
            <ac:spMk id="3" creationId="{6867D0CA-A709-C471-92FA-433D4D0C9073}"/>
          </ac:spMkLst>
        </pc:spChg>
      </pc:sldChg>
      <pc:sldChg chg="del">
        <pc:chgData name="Omar Choudhry" userId="7e802f98-9170-4306-b59f-36dfa75ece39" providerId="ADAL" clId="{25C8204A-CE1A-B34F-960A-E23BAF100646}" dt="2025-02-04T16:52:38.920" v="290" actId="2696"/>
        <pc:sldMkLst>
          <pc:docMk/>
          <pc:sldMk cId="2115083022" sldId="260"/>
        </pc:sldMkLst>
      </pc:sldChg>
      <pc:sldChg chg="addSp delSp modSp mod">
        <pc:chgData name="Omar Choudhry" userId="7e802f98-9170-4306-b59f-36dfa75ece39" providerId="ADAL" clId="{25C8204A-CE1A-B34F-960A-E23BAF100646}" dt="2025-02-04T16:53:32.768" v="415" actId="478"/>
        <pc:sldMkLst>
          <pc:docMk/>
          <pc:sldMk cId="4135589442" sldId="275"/>
        </pc:sldMkLst>
        <pc:spChg chg="mod">
          <ac:chgData name="Omar Choudhry" userId="7e802f98-9170-4306-b59f-36dfa75ece39" providerId="ADAL" clId="{25C8204A-CE1A-B34F-960A-E23BAF100646}" dt="2025-02-04T16:52:50.247" v="334" actId="20577"/>
          <ac:spMkLst>
            <pc:docMk/>
            <pc:sldMk cId="4135589442" sldId="275"/>
            <ac:spMk id="2" creationId="{AC0A3BF4-6694-012E-B037-40AB6D4D2C53}"/>
          </ac:spMkLst>
        </pc:spChg>
        <pc:spChg chg="del mod">
          <ac:chgData name="Omar Choudhry" userId="7e802f98-9170-4306-b59f-36dfa75ece39" providerId="ADAL" clId="{25C8204A-CE1A-B34F-960A-E23BAF100646}" dt="2025-02-04T16:53:29.654" v="413" actId="478"/>
          <ac:spMkLst>
            <pc:docMk/>
            <pc:sldMk cId="4135589442" sldId="275"/>
            <ac:spMk id="3" creationId="{CE44EEEB-C211-A66B-53BF-9D287D4CAA1E}"/>
          </ac:spMkLst>
        </pc:spChg>
        <pc:spChg chg="add del mod">
          <ac:chgData name="Omar Choudhry" userId="7e802f98-9170-4306-b59f-36dfa75ece39" providerId="ADAL" clId="{25C8204A-CE1A-B34F-960A-E23BAF100646}" dt="2025-02-04T16:53:32.768" v="415" actId="478"/>
          <ac:spMkLst>
            <pc:docMk/>
            <pc:sldMk cId="4135589442" sldId="275"/>
            <ac:spMk id="5" creationId="{EF89DA14-DCE2-58D8-2E1F-0022CBFEE740}"/>
          </ac:spMkLst>
        </pc:spChg>
        <pc:spChg chg="add mod">
          <ac:chgData name="Omar Choudhry" userId="7e802f98-9170-4306-b59f-36dfa75ece39" providerId="ADAL" clId="{25C8204A-CE1A-B34F-960A-E23BAF100646}" dt="2025-02-04T16:53:32.768" v="415" actId="478"/>
          <ac:spMkLst>
            <pc:docMk/>
            <pc:sldMk cId="4135589442" sldId="275"/>
            <ac:spMk id="7" creationId="{C07F4590-9B89-9A93-5B2A-5812D189C6E1}"/>
          </ac:spMkLst>
        </pc:spChg>
      </pc:sldChg>
      <pc:sldChg chg="addSp delSp modSp add mod">
        <pc:chgData name="Omar Choudhry" userId="7e802f98-9170-4306-b59f-36dfa75ece39" providerId="ADAL" clId="{25C8204A-CE1A-B34F-960A-E23BAF100646}" dt="2025-02-04T16:54:33.349" v="541" actId="20577"/>
        <pc:sldMkLst>
          <pc:docMk/>
          <pc:sldMk cId="951784493" sldId="276"/>
        </pc:sldMkLst>
        <pc:spChg chg="mod">
          <ac:chgData name="Omar Choudhry" userId="7e802f98-9170-4306-b59f-36dfa75ece39" providerId="ADAL" clId="{25C8204A-CE1A-B34F-960A-E23BAF100646}" dt="2025-02-04T16:54:33.349" v="541" actId="20577"/>
          <ac:spMkLst>
            <pc:docMk/>
            <pc:sldMk cId="951784493" sldId="276"/>
            <ac:spMk id="2" creationId="{5AC7ACD5-578B-1949-21C1-56C2A704C8BF}"/>
          </ac:spMkLst>
        </pc:spChg>
        <pc:spChg chg="del mod">
          <ac:chgData name="Omar Choudhry" userId="7e802f98-9170-4306-b59f-36dfa75ece39" providerId="ADAL" clId="{25C8204A-CE1A-B34F-960A-E23BAF100646}" dt="2025-02-04T16:53:24.733" v="410" actId="478"/>
          <ac:spMkLst>
            <pc:docMk/>
            <pc:sldMk cId="951784493" sldId="276"/>
            <ac:spMk id="3" creationId="{B2727723-7262-7BF1-EF4F-63312E0CF7F8}"/>
          </ac:spMkLst>
        </pc:spChg>
        <pc:spChg chg="add mod">
          <ac:chgData name="Omar Choudhry" userId="7e802f98-9170-4306-b59f-36dfa75ece39" providerId="ADAL" clId="{25C8204A-CE1A-B34F-960A-E23BAF100646}" dt="2025-02-04T16:53:24.733" v="410" actId="478"/>
          <ac:spMkLst>
            <pc:docMk/>
            <pc:sldMk cId="951784493" sldId="276"/>
            <ac:spMk id="6" creationId="{02CFB5CB-1C2B-6C70-95D9-9836CBB4B42E}"/>
          </ac:spMkLst>
        </pc:spChg>
        <pc:spChg chg="add mod">
          <ac:chgData name="Omar Choudhry" userId="7e802f98-9170-4306-b59f-36dfa75ece39" providerId="ADAL" clId="{25C8204A-CE1A-B34F-960A-E23BAF100646}" dt="2025-02-04T16:53:25.952" v="412"/>
          <ac:spMkLst>
            <pc:docMk/>
            <pc:sldMk cId="951784493" sldId="276"/>
            <ac:spMk id="7" creationId="{C98AE78B-7DB0-784B-8AF2-221B72F04CCE}"/>
          </ac:spMkLst>
        </pc:spChg>
      </pc:sldChg>
      <pc:sldChg chg="modSp add mod">
        <pc:chgData name="Omar Choudhry" userId="7e802f98-9170-4306-b59f-36dfa75ece39" providerId="ADAL" clId="{25C8204A-CE1A-B34F-960A-E23BAF100646}" dt="2025-02-04T16:53:13.759" v="402" actId="2711"/>
        <pc:sldMkLst>
          <pc:docMk/>
          <pc:sldMk cId="2486879977" sldId="277"/>
        </pc:sldMkLst>
        <pc:spChg chg="mod">
          <ac:chgData name="Omar Choudhry" userId="7e802f98-9170-4306-b59f-36dfa75ece39" providerId="ADAL" clId="{25C8204A-CE1A-B34F-960A-E23BAF100646}" dt="2025-02-04T16:53:05.377" v="371" actId="20577"/>
          <ac:spMkLst>
            <pc:docMk/>
            <pc:sldMk cId="2486879977" sldId="277"/>
            <ac:spMk id="2" creationId="{E68B4E97-0244-FEA5-F693-5DA3911F8A8E}"/>
          </ac:spMkLst>
        </pc:spChg>
        <pc:spChg chg="mod">
          <ac:chgData name="Omar Choudhry" userId="7e802f98-9170-4306-b59f-36dfa75ece39" providerId="ADAL" clId="{25C8204A-CE1A-B34F-960A-E23BAF100646}" dt="2025-02-04T16:53:13.759" v="402" actId="2711"/>
          <ac:spMkLst>
            <pc:docMk/>
            <pc:sldMk cId="2486879977" sldId="277"/>
            <ac:spMk id="3" creationId="{B7DBDD99-2049-F95E-1961-3DC06586CA3D}"/>
          </ac:spMkLst>
        </pc:spChg>
      </pc:sldChg>
      <pc:sldChg chg="add">
        <pc:chgData name="Omar Choudhry" userId="7e802f98-9170-4306-b59f-36dfa75ece39" providerId="ADAL" clId="{25C8204A-CE1A-B34F-960A-E23BAF100646}" dt="2025-02-04T16:53:37.105" v="416"/>
        <pc:sldMkLst>
          <pc:docMk/>
          <pc:sldMk cId="3985103613" sldId="278"/>
        </pc:sldMkLst>
      </pc:sldChg>
      <pc:sldChg chg="add del">
        <pc:chgData name="Omar Choudhry" userId="7e802f98-9170-4306-b59f-36dfa75ece39" providerId="ADAL" clId="{25C8204A-CE1A-B34F-960A-E23BAF100646}" dt="2025-02-04T16:55:32.470" v="627" actId="2696"/>
        <pc:sldMkLst>
          <pc:docMk/>
          <pc:sldMk cId="2416436369" sldId="279"/>
        </pc:sldMkLst>
      </pc:sldChg>
      <pc:sldChg chg="del">
        <pc:chgData name="Omar Choudhry" userId="7e802f98-9170-4306-b59f-36dfa75ece39" providerId="ADAL" clId="{25C8204A-CE1A-B34F-960A-E23BAF100646}" dt="2025-02-04T16:52:38.932" v="307" actId="2696"/>
        <pc:sldMkLst>
          <pc:docMk/>
          <pc:sldMk cId="3594534502" sldId="279"/>
        </pc:sldMkLst>
      </pc:sldChg>
      <pc:sldChg chg="del">
        <pc:chgData name="Omar Choudhry" userId="7e802f98-9170-4306-b59f-36dfa75ece39" providerId="ADAL" clId="{25C8204A-CE1A-B34F-960A-E23BAF100646}" dt="2025-02-04T16:52:38.925" v="297" actId="2696"/>
        <pc:sldMkLst>
          <pc:docMk/>
          <pc:sldMk cId="983863865" sldId="280"/>
        </pc:sldMkLst>
      </pc:sldChg>
      <pc:sldChg chg="modSp add mod">
        <pc:chgData name="Omar Choudhry" userId="7e802f98-9170-4306-b59f-36dfa75ece39" providerId="ADAL" clId="{25C8204A-CE1A-B34F-960A-E23BAF100646}" dt="2025-02-04T16:54:02.114" v="483" actId="20577"/>
        <pc:sldMkLst>
          <pc:docMk/>
          <pc:sldMk cId="1359820365" sldId="280"/>
        </pc:sldMkLst>
        <pc:spChg chg="mod">
          <ac:chgData name="Omar Choudhry" userId="7e802f98-9170-4306-b59f-36dfa75ece39" providerId="ADAL" clId="{25C8204A-CE1A-B34F-960A-E23BAF100646}" dt="2025-02-04T16:53:49.680" v="439" actId="20577"/>
          <ac:spMkLst>
            <pc:docMk/>
            <pc:sldMk cId="1359820365" sldId="280"/>
            <ac:spMk id="2" creationId="{9392BC6F-F056-BDD3-5500-8B622F3C9A4A}"/>
          </ac:spMkLst>
        </pc:spChg>
        <pc:spChg chg="mod">
          <ac:chgData name="Omar Choudhry" userId="7e802f98-9170-4306-b59f-36dfa75ece39" providerId="ADAL" clId="{25C8204A-CE1A-B34F-960A-E23BAF100646}" dt="2025-02-04T16:54:02.114" v="483" actId="20577"/>
          <ac:spMkLst>
            <pc:docMk/>
            <pc:sldMk cId="1359820365" sldId="280"/>
            <ac:spMk id="3" creationId="{D07A2B9C-FA96-5F0E-2ECD-B74A8E4CA63B}"/>
          </ac:spMkLst>
        </pc:spChg>
      </pc:sldChg>
      <pc:sldChg chg="modSp add mod">
        <pc:chgData name="Omar Choudhry" userId="7e802f98-9170-4306-b59f-36dfa75ece39" providerId="ADAL" clId="{25C8204A-CE1A-B34F-960A-E23BAF100646}" dt="2025-02-04T16:54:11.177" v="505" actId="20577"/>
        <pc:sldMkLst>
          <pc:docMk/>
          <pc:sldMk cId="3192039910" sldId="281"/>
        </pc:sldMkLst>
        <pc:spChg chg="mod">
          <ac:chgData name="Omar Choudhry" userId="7e802f98-9170-4306-b59f-36dfa75ece39" providerId="ADAL" clId="{25C8204A-CE1A-B34F-960A-E23BAF100646}" dt="2025-02-04T16:54:11.177" v="505" actId="20577"/>
          <ac:spMkLst>
            <pc:docMk/>
            <pc:sldMk cId="3192039910" sldId="281"/>
            <ac:spMk id="2" creationId="{6A20447C-9C75-E1CA-2026-6E0ECB27CBBB}"/>
          </ac:spMkLst>
        </pc:spChg>
        <pc:spChg chg="mod">
          <ac:chgData name="Omar Choudhry" userId="7e802f98-9170-4306-b59f-36dfa75ece39" providerId="ADAL" clId="{25C8204A-CE1A-B34F-960A-E23BAF100646}" dt="2025-02-04T16:54:05.530" v="485" actId="20577"/>
          <ac:spMkLst>
            <pc:docMk/>
            <pc:sldMk cId="3192039910" sldId="281"/>
            <ac:spMk id="3" creationId="{9AA9524B-165C-7356-81A2-DFE97E79AD65}"/>
          </ac:spMkLst>
        </pc:spChg>
      </pc:sldChg>
      <pc:sldChg chg="del">
        <pc:chgData name="Omar Choudhry" userId="7e802f98-9170-4306-b59f-36dfa75ece39" providerId="ADAL" clId="{25C8204A-CE1A-B34F-960A-E23BAF100646}" dt="2025-02-04T16:52:38.911" v="281" actId="2696"/>
        <pc:sldMkLst>
          <pc:docMk/>
          <pc:sldMk cId="234008302" sldId="282"/>
        </pc:sldMkLst>
      </pc:sldChg>
      <pc:sldChg chg="modSp add mod">
        <pc:chgData name="Omar Choudhry" userId="7e802f98-9170-4306-b59f-36dfa75ece39" providerId="ADAL" clId="{25C8204A-CE1A-B34F-960A-E23BAF100646}" dt="2025-02-04T16:54:41.649" v="561" actId="20577"/>
        <pc:sldMkLst>
          <pc:docMk/>
          <pc:sldMk cId="4165438623" sldId="282"/>
        </pc:sldMkLst>
        <pc:spChg chg="mod">
          <ac:chgData name="Omar Choudhry" userId="7e802f98-9170-4306-b59f-36dfa75ece39" providerId="ADAL" clId="{25C8204A-CE1A-B34F-960A-E23BAF100646}" dt="2025-02-04T16:54:41.649" v="561" actId="20577"/>
          <ac:spMkLst>
            <pc:docMk/>
            <pc:sldMk cId="4165438623" sldId="282"/>
            <ac:spMk id="2" creationId="{531E2996-2E7D-7EC7-49F7-0AF147EED541}"/>
          </ac:spMkLst>
        </pc:spChg>
      </pc:sldChg>
      <pc:sldChg chg="modSp add mod">
        <pc:chgData name="Omar Choudhry" userId="7e802f98-9170-4306-b59f-36dfa75ece39" providerId="ADAL" clId="{25C8204A-CE1A-B34F-960A-E23BAF100646}" dt="2025-02-04T16:54:47.936" v="572" actId="20577"/>
        <pc:sldMkLst>
          <pc:docMk/>
          <pc:sldMk cId="605633196" sldId="283"/>
        </pc:sldMkLst>
        <pc:spChg chg="mod">
          <ac:chgData name="Omar Choudhry" userId="7e802f98-9170-4306-b59f-36dfa75ece39" providerId="ADAL" clId="{25C8204A-CE1A-B34F-960A-E23BAF100646}" dt="2025-02-04T16:54:47.936" v="572" actId="20577"/>
          <ac:spMkLst>
            <pc:docMk/>
            <pc:sldMk cId="605633196" sldId="283"/>
            <ac:spMk id="2" creationId="{CEEA802C-FA05-274D-5C5F-9893258E3F8E}"/>
          </ac:spMkLst>
        </pc:spChg>
      </pc:sldChg>
      <pc:sldChg chg="del">
        <pc:chgData name="Omar Choudhry" userId="7e802f98-9170-4306-b59f-36dfa75ece39" providerId="ADAL" clId="{25C8204A-CE1A-B34F-960A-E23BAF100646}" dt="2025-02-04T16:52:38.856" v="269" actId="2696"/>
        <pc:sldMkLst>
          <pc:docMk/>
          <pc:sldMk cId="1089753788" sldId="283"/>
        </pc:sldMkLst>
      </pc:sldChg>
      <pc:sldChg chg="add">
        <pc:chgData name="Omar Choudhry" userId="7e802f98-9170-4306-b59f-36dfa75ece39" providerId="ADAL" clId="{25C8204A-CE1A-B34F-960A-E23BAF100646}" dt="2025-02-04T16:54:52.404" v="573"/>
        <pc:sldMkLst>
          <pc:docMk/>
          <pc:sldMk cId="1956294575" sldId="284"/>
        </pc:sldMkLst>
      </pc:sldChg>
      <pc:sldChg chg="del">
        <pc:chgData name="Omar Choudhry" userId="7e802f98-9170-4306-b59f-36dfa75ece39" providerId="ADAL" clId="{25C8204A-CE1A-B34F-960A-E23BAF100646}" dt="2025-02-04T16:52:38.919" v="289" actId="2696"/>
        <pc:sldMkLst>
          <pc:docMk/>
          <pc:sldMk cId="1966584470" sldId="284"/>
        </pc:sldMkLst>
      </pc:sldChg>
      <pc:sldChg chg="del">
        <pc:chgData name="Omar Choudhry" userId="7e802f98-9170-4306-b59f-36dfa75ece39" providerId="ADAL" clId="{25C8204A-CE1A-B34F-960A-E23BAF100646}" dt="2025-02-04T16:52:38.870" v="278" actId="2696"/>
        <pc:sldMkLst>
          <pc:docMk/>
          <pc:sldMk cId="1595997256" sldId="285"/>
        </pc:sldMkLst>
      </pc:sldChg>
      <pc:sldChg chg="modSp add mod">
        <pc:chgData name="Omar Choudhry" userId="7e802f98-9170-4306-b59f-36dfa75ece39" providerId="ADAL" clId="{25C8204A-CE1A-B34F-960A-E23BAF100646}" dt="2025-02-04T16:55:20.813" v="590" actId="20577"/>
        <pc:sldMkLst>
          <pc:docMk/>
          <pc:sldMk cId="1715985200" sldId="285"/>
        </pc:sldMkLst>
        <pc:spChg chg="mod">
          <ac:chgData name="Omar Choudhry" userId="7e802f98-9170-4306-b59f-36dfa75ece39" providerId="ADAL" clId="{25C8204A-CE1A-B34F-960A-E23BAF100646}" dt="2025-02-04T16:55:20.813" v="590" actId="20577"/>
          <ac:spMkLst>
            <pc:docMk/>
            <pc:sldMk cId="1715985200" sldId="285"/>
            <ac:spMk id="2" creationId="{90092414-4581-218C-53BE-904AD8863668}"/>
          </ac:spMkLst>
        </pc:spChg>
      </pc:sldChg>
      <pc:sldChg chg="modSp add mod">
        <pc:chgData name="Omar Choudhry" userId="7e802f98-9170-4306-b59f-36dfa75ece39" providerId="ADAL" clId="{25C8204A-CE1A-B34F-960A-E23BAF100646}" dt="2025-02-04T16:55:28.795" v="626" actId="20577"/>
        <pc:sldMkLst>
          <pc:docMk/>
          <pc:sldMk cId="1807731425" sldId="286"/>
        </pc:sldMkLst>
        <pc:spChg chg="mod">
          <ac:chgData name="Omar Choudhry" userId="7e802f98-9170-4306-b59f-36dfa75ece39" providerId="ADAL" clId="{25C8204A-CE1A-B34F-960A-E23BAF100646}" dt="2025-02-04T16:55:28.795" v="626" actId="20577"/>
          <ac:spMkLst>
            <pc:docMk/>
            <pc:sldMk cId="1807731425" sldId="286"/>
            <ac:spMk id="2" creationId="{660F4D19-3AB7-032C-834E-F15BD545C800}"/>
          </ac:spMkLst>
        </pc:spChg>
      </pc:sldChg>
      <pc:sldChg chg="del">
        <pc:chgData name="Omar Choudhry" userId="7e802f98-9170-4306-b59f-36dfa75ece39" providerId="ADAL" clId="{25C8204A-CE1A-B34F-960A-E23BAF100646}" dt="2025-02-04T16:52:38.932" v="306" actId="2696"/>
        <pc:sldMkLst>
          <pc:docMk/>
          <pc:sldMk cId="3038625166" sldId="286"/>
        </pc:sldMkLst>
      </pc:sldChg>
      <pc:sldChg chg="del">
        <pc:chgData name="Omar Choudhry" userId="7e802f98-9170-4306-b59f-36dfa75ece39" providerId="ADAL" clId="{25C8204A-CE1A-B34F-960A-E23BAF100646}" dt="2025-02-04T16:52:38.914" v="284" actId="2696"/>
        <pc:sldMkLst>
          <pc:docMk/>
          <pc:sldMk cId="2129059229" sldId="287"/>
        </pc:sldMkLst>
      </pc:sldChg>
      <pc:sldChg chg="del">
        <pc:chgData name="Omar Choudhry" userId="7e802f98-9170-4306-b59f-36dfa75ece39" providerId="ADAL" clId="{25C8204A-CE1A-B34F-960A-E23BAF100646}" dt="2025-02-04T16:52:38.917" v="288" actId="2696"/>
        <pc:sldMkLst>
          <pc:docMk/>
          <pc:sldMk cId="3568516783" sldId="288"/>
        </pc:sldMkLst>
      </pc:sldChg>
      <pc:sldChg chg="del">
        <pc:chgData name="Omar Choudhry" userId="7e802f98-9170-4306-b59f-36dfa75ece39" providerId="ADAL" clId="{25C8204A-CE1A-B34F-960A-E23BAF100646}" dt="2025-02-04T16:52:38.869" v="277" actId="2696"/>
        <pc:sldMkLst>
          <pc:docMk/>
          <pc:sldMk cId="2684698210" sldId="289"/>
        </pc:sldMkLst>
      </pc:sldChg>
      <pc:sldChg chg="del">
        <pc:chgData name="Omar Choudhry" userId="7e802f98-9170-4306-b59f-36dfa75ece39" providerId="ADAL" clId="{25C8204A-CE1A-B34F-960A-E23BAF100646}" dt="2025-02-04T16:52:38.916" v="287" actId="2696"/>
        <pc:sldMkLst>
          <pc:docMk/>
          <pc:sldMk cId="1914636794" sldId="290"/>
        </pc:sldMkLst>
      </pc:sldChg>
      <pc:sldChg chg="del">
        <pc:chgData name="Omar Choudhry" userId="7e802f98-9170-4306-b59f-36dfa75ece39" providerId="ADAL" clId="{25C8204A-CE1A-B34F-960A-E23BAF100646}" dt="2025-02-04T16:52:38.859" v="271" actId="2696"/>
        <pc:sldMkLst>
          <pc:docMk/>
          <pc:sldMk cId="1856221064" sldId="291"/>
        </pc:sldMkLst>
      </pc:sldChg>
      <pc:sldChg chg="del">
        <pc:chgData name="Omar Choudhry" userId="7e802f98-9170-4306-b59f-36dfa75ece39" providerId="ADAL" clId="{25C8204A-CE1A-B34F-960A-E23BAF100646}" dt="2025-02-04T16:52:38.929" v="303" actId="2696"/>
        <pc:sldMkLst>
          <pc:docMk/>
          <pc:sldMk cId="3228929695" sldId="292"/>
        </pc:sldMkLst>
      </pc:sldChg>
      <pc:sldChg chg="del">
        <pc:chgData name="Omar Choudhry" userId="7e802f98-9170-4306-b59f-36dfa75ece39" providerId="ADAL" clId="{25C8204A-CE1A-B34F-960A-E23BAF100646}" dt="2025-02-04T16:52:38.866" v="275" actId="2696"/>
        <pc:sldMkLst>
          <pc:docMk/>
          <pc:sldMk cId="3066780049" sldId="293"/>
        </pc:sldMkLst>
      </pc:sldChg>
      <pc:sldChg chg="del">
        <pc:chgData name="Omar Choudhry" userId="7e802f98-9170-4306-b59f-36dfa75ece39" providerId="ADAL" clId="{25C8204A-CE1A-B34F-960A-E23BAF100646}" dt="2025-02-04T16:52:38.924" v="296" actId="2696"/>
        <pc:sldMkLst>
          <pc:docMk/>
          <pc:sldMk cId="3457855775" sldId="294"/>
        </pc:sldMkLst>
      </pc:sldChg>
      <pc:sldChg chg="del">
        <pc:chgData name="Omar Choudhry" userId="7e802f98-9170-4306-b59f-36dfa75ece39" providerId="ADAL" clId="{25C8204A-CE1A-B34F-960A-E23BAF100646}" dt="2025-02-04T16:52:38.910" v="280" actId="2696"/>
        <pc:sldMkLst>
          <pc:docMk/>
          <pc:sldMk cId="3351733412" sldId="295"/>
        </pc:sldMkLst>
      </pc:sldChg>
      <pc:sldChg chg="del">
        <pc:chgData name="Omar Choudhry" userId="7e802f98-9170-4306-b59f-36dfa75ece39" providerId="ADAL" clId="{25C8204A-CE1A-B34F-960A-E23BAF100646}" dt="2025-02-04T16:52:38.909" v="279" actId="2696"/>
        <pc:sldMkLst>
          <pc:docMk/>
          <pc:sldMk cId="100238376" sldId="296"/>
        </pc:sldMkLst>
      </pc:sldChg>
      <pc:sldChg chg="del">
        <pc:chgData name="Omar Choudhry" userId="7e802f98-9170-4306-b59f-36dfa75ece39" providerId="ADAL" clId="{25C8204A-CE1A-B34F-960A-E23BAF100646}" dt="2025-02-04T16:52:38.862" v="273" actId="2696"/>
        <pc:sldMkLst>
          <pc:docMk/>
          <pc:sldMk cId="370662657" sldId="297"/>
        </pc:sldMkLst>
      </pc:sldChg>
      <pc:sldChg chg="del">
        <pc:chgData name="Omar Choudhry" userId="7e802f98-9170-4306-b59f-36dfa75ece39" providerId="ADAL" clId="{25C8204A-CE1A-B34F-960A-E23BAF100646}" dt="2025-02-04T16:52:38.865" v="274" actId="2696"/>
        <pc:sldMkLst>
          <pc:docMk/>
          <pc:sldMk cId="1397295053" sldId="298"/>
        </pc:sldMkLst>
      </pc:sldChg>
      <pc:sldChg chg="del">
        <pc:chgData name="Omar Choudhry" userId="7e802f98-9170-4306-b59f-36dfa75ece39" providerId="ADAL" clId="{25C8204A-CE1A-B34F-960A-E23BAF100646}" dt="2025-02-04T16:52:38.912" v="282" actId="2696"/>
        <pc:sldMkLst>
          <pc:docMk/>
          <pc:sldMk cId="377359790" sldId="299"/>
        </pc:sldMkLst>
      </pc:sldChg>
      <pc:sldChg chg="del">
        <pc:chgData name="Omar Choudhry" userId="7e802f98-9170-4306-b59f-36dfa75ece39" providerId="ADAL" clId="{25C8204A-CE1A-B34F-960A-E23BAF100646}" dt="2025-02-04T16:52:38.933" v="308" actId="2696"/>
        <pc:sldMkLst>
          <pc:docMk/>
          <pc:sldMk cId="1016948266" sldId="300"/>
        </pc:sldMkLst>
      </pc:sldChg>
      <pc:sldChg chg="del">
        <pc:chgData name="Omar Choudhry" userId="7e802f98-9170-4306-b59f-36dfa75ece39" providerId="ADAL" clId="{25C8204A-CE1A-B34F-960A-E23BAF100646}" dt="2025-02-04T16:52:38.931" v="305" actId="2696"/>
        <pc:sldMkLst>
          <pc:docMk/>
          <pc:sldMk cId="4075955665" sldId="301"/>
        </pc:sldMkLst>
      </pc:sldChg>
      <pc:sldChg chg="del">
        <pc:chgData name="Omar Choudhry" userId="7e802f98-9170-4306-b59f-36dfa75ece39" providerId="ADAL" clId="{25C8204A-CE1A-B34F-960A-E23BAF100646}" dt="2025-02-04T16:52:38.857" v="270" actId="2696"/>
        <pc:sldMkLst>
          <pc:docMk/>
          <pc:sldMk cId="1526301935" sldId="302"/>
        </pc:sldMkLst>
      </pc:sldChg>
      <pc:sldChg chg="del">
        <pc:chgData name="Omar Choudhry" userId="7e802f98-9170-4306-b59f-36dfa75ece39" providerId="ADAL" clId="{25C8204A-CE1A-B34F-960A-E23BAF100646}" dt="2025-02-04T16:52:38.921" v="291" actId="2696"/>
        <pc:sldMkLst>
          <pc:docMk/>
          <pc:sldMk cId="2866794565" sldId="303"/>
        </pc:sldMkLst>
      </pc:sldChg>
      <pc:sldChg chg="del">
        <pc:chgData name="Omar Choudhry" userId="7e802f98-9170-4306-b59f-36dfa75ece39" providerId="ADAL" clId="{25C8204A-CE1A-B34F-960A-E23BAF100646}" dt="2025-02-04T16:52:38.851" v="268" actId="2696"/>
        <pc:sldMkLst>
          <pc:docMk/>
          <pc:sldMk cId="2395532840" sldId="304"/>
        </pc:sldMkLst>
      </pc:sldChg>
      <pc:sldChg chg="del">
        <pc:chgData name="Omar Choudhry" userId="7e802f98-9170-4306-b59f-36dfa75ece39" providerId="ADAL" clId="{25C8204A-CE1A-B34F-960A-E23BAF100646}" dt="2025-02-04T16:52:38.922" v="292" actId="2696"/>
        <pc:sldMkLst>
          <pc:docMk/>
          <pc:sldMk cId="2890245055" sldId="305"/>
        </pc:sldMkLst>
      </pc:sldChg>
      <pc:sldChg chg="del">
        <pc:chgData name="Omar Choudhry" userId="7e802f98-9170-4306-b59f-36dfa75ece39" providerId="ADAL" clId="{25C8204A-CE1A-B34F-960A-E23BAF100646}" dt="2025-02-04T16:52:38.915" v="285" actId="2696"/>
        <pc:sldMkLst>
          <pc:docMk/>
          <pc:sldMk cId="2417242199" sldId="306"/>
        </pc:sldMkLst>
      </pc:sldChg>
      <pc:sldChg chg="del">
        <pc:chgData name="Omar Choudhry" userId="7e802f98-9170-4306-b59f-36dfa75ece39" providerId="ADAL" clId="{25C8204A-CE1A-B34F-960A-E23BAF100646}" dt="2025-02-04T16:52:38.913" v="283" actId="2696"/>
        <pc:sldMkLst>
          <pc:docMk/>
          <pc:sldMk cId="1835673513" sldId="307"/>
        </pc:sldMkLst>
      </pc:sldChg>
      <pc:sldChg chg="del">
        <pc:chgData name="Omar Choudhry" userId="7e802f98-9170-4306-b59f-36dfa75ece39" providerId="ADAL" clId="{25C8204A-CE1A-B34F-960A-E23BAF100646}" dt="2025-02-04T16:52:38.927" v="300" actId="2696"/>
        <pc:sldMkLst>
          <pc:docMk/>
          <pc:sldMk cId="1269306417" sldId="308"/>
        </pc:sldMkLst>
      </pc:sldChg>
      <pc:sldChg chg="del">
        <pc:chgData name="Omar Choudhry" userId="7e802f98-9170-4306-b59f-36dfa75ece39" providerId="ADAL" clId="{25C8204A-CE1A-B34F-960A-E23BAF100646}" dt="2025-02-04T16:52:38.868" v="276" actId="2696"/>
        <pc:sldMkLst>
          <pc:docMk/>
          <pc:sldMk cId="18912531" sldId="309"/>
        </pc:sldMkLst>
      </pc:sldChg>
      <pc:sldChg chg="del">
        <pc:chgData name="Omar Choudhry" userId="7e802f98-9170-4306-b59f-36dfa75ece39" providerId="ADAL" clId="{25C8204A-CE1A-B34F-960A-E23BAF100646}" dt="2025-02-04T16:52:38.915" v="286" actId="2696"/>
        <pc:sldMkLst>
          <pc:docMk/>
          <pc:sldMk cId="2049666085" sldId="311"/>
        </pc:sldMkLst>
      </pc:sldChg>
      <pc:sldChg chg="del">
        <pc:chgData name="Omar Choudhry" userId="7e802f98-9170-4306-b59f-36dfa75ece39" providerId="ADAL" clId="{25C8204A-CE1A-B34F-960A-E23BAF100646}" dt="2025-02-04T16:52:38.927" v="299" actId="2696"/>
        <pc:sldMkLst>
          <pc:docMk/>
          <pc:sldMk cId="702269870" sldId="312"/>
        </pc:sldMkLst>
      </pc:sldChg>
      <pc:sldChg chg="del">
        <pc:chgData name="Omar Choudhry" userId="7e802f98-9170-4306-b59f-36dfa75ece39" providerId="ADAL" clId="{25C8204A-CE1A-B34F-960A-E23BAF100646}" dt="2025-02-04T16:52:38.860" v="272" actId="2696"/>
        <pc:sldMkLst>
          <pc:docMk/>
          <pc:sldMk cId="1934832385" sldId="313"/>
        </pc:sldMkLst>
      </pc:sldChg>
      <pc:sldChg chg="del">
        <pc:chgData name="Omar Choudhry" userId="7e802f98-9170-4306-b59f-36dfa75ece39" providerId="ADAL" clId="{25C8204A-CE1A-B34F-960A-E23BAF100646}" dt="2025-02-04T16:52:38.928" v="301" actId="2696"/>
        <pc:sldMkLst>
          <pc:docMk/>
          <pc:sldMk cId="3192428918" sldId="314"/>
        </pc:sldMkLst>
      </pc:sldChg>
      <pc:sldChg chg="del">
        <pc:chgData name="Omar Choudhry" userId="7e802f98-9170-4306-b59f-36dfa75ece39" providerId="ADAL" clId="{25C8204A-CE1A-B34F-960A-E23BAF100646}" dt="2025-02-04T16:52:38.926" v="298" actId="2696"/>
        <pc:sldMkLst>
          <pc:docMk/>
          <pc:sldMk cId="436463297" sldId="315"/>
        </pc:sldMkLst>
      </pc:sldChg>
      <pc:sldChg chg="del">
        <pc:chgData name="Omar Choudhry" userId="7e802f98-9170-4306-b59f-36dfa75ece39" providerId="ADAL" clId="{25C8204A-CE1A-B34F-960A-E23BAF100646}" dt="2025-02-04T16:52:38.923" v="294" actId="2696"/>
        <pc:sldMkLst>
          <pc:docMk/>
          <pc:sldMk cId="1842578622" sldId="316"/>
        </pc:sldMkLst>
      </pc:sldChg>
      <pc:sldChg chg="del">
        <pc:chgData name="Omar Choudhry" userId="7e802f98-9170-4306-b59f-36dfa75ece39" providerId="ADAL" clId="{25C8204A-CE1A-B34F-960A-E23BAF100646}" dt="2025-02-04T16:52:38.924" v="295" actId="2696"/>
        <pc:sldMkLst>
          <pc:docMk/>
          <pc:sldMk cId="3184988234" sldId="318"/>
        </pc:sldMkLst>
      </pc:sldChg>
      <pc:sldChg chg="del">
        <pc:chgData name="Omar Choudhry" userId="7e802f98-9170-4306-b59f-36dfa75ece39" providerId="ADAL" clId="{25C8204A-CE1A-B34F-960A-E23BAF100646}" dt="2025-02-04T16:52:38.930" v="304" actId="2696"/>
        <pc:sldMkLst>
          <pc:docMk/>
          <pc:sldMk cId="1688134332" sldId="319"/>
        </pc:sldMkLst>
      </pc:sldChg>
      <pc:sldChg chg="del">
        <pc:chgData name="Omar Choudhry" userId="7e802f98-9170-4306-b59f-36dfa75ece39" providerId="ADAL" clId="{25C8204A-CE1A-B34F-960A-E23BAF100646}" dt="2025-02-04T16:52:38.929" v="302" actId="2696"/>
        <pc:sldMkLst>
          <pc:docMk/>
          <pc:sldMk cId="316442200" sldId="320"/>
        </pc:sldMkLst>
      </pc:sldChg>
      <pc:sldChg chg="del">
        <pc:chgData name="Omar Choudhry" userId="7e802f98-9170-4306-b59f-36dfa75ece39" providerId="ADAL" clId="{25C8204A-CE1A-B34F-960A-E23BAF100646}" dt="2025-02-04T16:52:38.922" v="293" actId="2696"/>
        <pc:sldMkLst>
          <pc:docMk/>
          <pc:sldMk cId="2531462077" sldId="321"/>
        </pc:sldMkLst>
      </pc:sldChg>
    </pc:docChg>
  </pc:docChgLst>
</pc:chgInfo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5CE0B-9EB1-714B-9DAB-8A72ADC53746}" type="datetimeFigureOut">
              <a:rPr lang="en-GB" smtClean="0"/>
              <a:t>04/02/2025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98F5E3-AD3A-6E42-B42F-3E0E3B47D4F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15149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F5E3-AD3A-6E42-B42F-3E0E3B47D4F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64226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4F22B5-491C-19CA-2F07-DF6BD527BC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A0DED22-92CB-E2F5-C42A-1A366381877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5652D88-058D-C1B0-FF61-058C88DFA7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482E33-36B0-2ACC-5CB3-768A3012192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F5E3-AD3A-6E42-B42F-3E0E3B47D4F2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54505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A98E71-352D-CDA0-8967-61D68F71E1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C7269B0-42CE-EC0F-4D15-83965DC5452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07A754F-FE82-FF4B-8BA4-342C523064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3C02A9-0211-5F4A-B8BA-C4A15CEBCF5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F5E3-AD3A-6E42-B42F-3E0E3B47D4F2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02007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ABD2B2-37D7-9F47-DE17-A8FFE5A280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2550E70-1935-5337-39D9-7664C9CE7EA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18710C4-F3AE-0BFA-B378-0A8A9A8051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0CAEB8-B5ED-6DDA-252D-7EEF5127A5D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F5E3-AD3A-6E42-B42F-3E0E3B47D4F2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54145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3A1057-3598-3B03-B489-3108FC3738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1198AE6-80A7-01E4-DFDE-B78F03BD08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AD42965-BF10-D2F3-555E-64F5C76801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B02D02-D7D3-6BE8-5E70-7F08556028D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F5E3-AD3A-6E42-B42F-3E0E3B47D4F2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3624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C4210A-5FC4-09B4-62B1-DF82749B76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B18D2AE-3A55-1F4C-BB82-3C42EED5A31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6803D9B-B019-A91D-194E-83DE90EDF3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1C9EAD-DA6B-FC50-7FBF-93B4032C034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F5E3-AD3A-6E42-B42F-3E0E3B47D4F2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99014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AAF022-A550-DFEE-C67E-6DF2E2799B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09201D1-20F4-350D-EB5D-A49C40CB848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8B7C612-6F98-92F0-2F46-88C65C0CB89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9C5FC4-F824-1F39-C83A-935500AD7C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F5E3-AD3A-6E42-B42F-3E0E3B47D4F2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11008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D8E969-447C-79DA-2562-8675612DEB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7FC2A47-5F90-3F6C-5363-57EB8A50DD7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27BFCD3-8B86-F659-5C04-9EA09B90FD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0136DC-5F3D-23D5-3AEF-8C4BBA5F6F7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F5E3-AD3A-6E42-B42F-3E0E3B47D4F2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80856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2EBCB4-F425-A8E0-78D1-9B6360EB24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5D4A53A-D6E5-C031-0679-3245C68D437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0E187BF-F9A9-7244-C432-8C480CE9805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0A06A3-F30D-AA60-22B8-ACB403A36A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F5E3-AD3A-6E42-B42F-3E0E3B47D4F2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44792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4FE9DE-EF3B-F430-ABAF-4138408860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D5A6600-ED5C-5657-7411-642376392F7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531A263-E5D9-F0CE-DF32-5C28CDBC42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700FBE-2827-6ACE-A187-922B2C8E01D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F5E3-AD3A-6E42-B42F-3E0E3B47D4F2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27992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5DAB44-0268-9324-CFC4-EF0EA74C39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7013A1B-1488-215C-34FB-1C4E54F136F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64D0D89-4C7E-403D-AF4E-6E639FAE5F4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A21A9A-0282-56C7-1DF0-82E12251CDD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F5E3-AD3A-6E42-B42F-3E0E3B47D4F2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73565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EE44A9-56CF-597E-ABA1-43935FA17E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CBA9902-2177-DA12-87B3-80D21EFBF9F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3829F67-10F5-170E-7B07-24A15D19FE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C81D9F-EA27-750C-66A3-C0C58266581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F5E3-AD3A-6E42-B42F-3E0E3B47D4F2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37718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C1E83C-8910-41F7-9674-20F2E0CFC4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2E19808-9EF3-844B-5AB0-CC67FF64850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BD1C50F-0AA9-EADC-CA7B-AB38B2B54C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1B8B97-13FA-C6CD-3035-A3DE7B4A126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F5E3-AD3A-6E42-B42F-3E0E3B47D4F2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74105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A194CF-BD69-0EAA-3C98-CBDBA2CB3C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360EC00-968A-7D56-CA8A-ED582A0254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808257B-635E-010B-723F-2480D945659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CB5CA2-2DB9-4C1F-A05C-C98E162201B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F5E3-AD3A-6E42-B42F-3E0E3B47D4F2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09473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33821-597E-4B4F-8572-5DA1CB1835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640" y="950976"/>
            <a:ext cx="6509385" cy="3556730"/>
          </a:xfrm>
        </p:spPr>
        <p:txBody>
          <a:bodyPr anchor="t">
            <a:normAutofit/>
          </a:bodyPr>
          <a:lstStyle>
            <a:lvl1pPr algn="l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C38D70-8FF5-47D7-A0DD-087A227BC9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572000"/>
            <a:ext cx="6481953" cy="1485900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B5B485-516D-48B7-AF1D-69AEEA351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614DDB-2831-4FF8-9DA7-0449659D7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F178F6-65BA-4964-80E2-DB6EA3355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2271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07F1B-6F93-4E6E-8C8C-D01A9DEB6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7D2968-FE85-492F-A77B-1771F4EAA8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48641" y="2028826"/>
            <a:ext cx="11094348" cy="4029074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592DA2-B1FB-45C6-B10C-141AC2BFB3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CA6D78-CE47-4CA7-B3B6-AFAE5175F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EDC5C0-8780-4819-A8FC-32A0141D2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739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7B8F9A8-05F2-4F79-B689-1FA2F31965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472612" y="952499"/>
            <a:ext cx="2207417" cy="5105401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D615BC-61CD-4D59-8E85-B59072E2B2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57924" y="952499"/>
            <a:ext cx="8914688" cy="5105401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F81C46-8CC0-4B79-AF2E-84C86C6A8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A76817-4D29-4888-B68C-A35F5A069C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A0B21A-30A9-4173-9E3F-D985B86A3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6197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A45AC-24E0-45A1-90C3-7BF96C3FC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2018E1-7CA3-4B5E-9683-554FDFC63E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95D32D-7150-4DF2-B992-A2B4F5605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D03F0C-FCA3-464C-B6ED-864DB51E7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C41006-DAE1-4326-B1AE-FD527A653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3851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73B84-BE32-464A-A765-975C21B5C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923" y="952500"/>
            <a:ext cx="6678695" cy="3962398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0145C2-97CF-4887-904A-8ADC80525A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43860" y="952501"/>
            <a:ext cx="3500440" cy="396239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524559-DA32-4398-A8EE-EED2469D6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967BE1-F1AC-4732-B52E-1C7D63DEF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A13C03-DDF0-48C6-B1BF-D28875F82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4921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6F411-42B3-4A17-BE7E-861BE7E7D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8E0603-F4C0-40AC-A53E-40449D53D7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48640" y="2029968"/>
            <a:ext cx="5281506" cy="41481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BC5634-2887-4182-A9BE-B382357D4F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7928" y="2029968"/>
            <a:ext cx="5281506" cy="41481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6B6E74-28E1-4684-B515-4265ED7B1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375EA-A8F8-485D-A82F-CD85D4C9E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D9E4B0-F5E3-407F-A548-B616E7749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1991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2161A-7627-4D64-AF08-10D702AFE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659" y="950976"/>
            <a:ext cx="10802729" cy="88179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3B6884-07D8-4CC4-BE99-516F1433BE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2918" y="1832772"/>
            <a:ext cx="5281507" cy="742638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13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82C638-B5A8-4F8C-85AE-33BEAF54C0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8640" y="2600531"/>
            <a:ext cx="528150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0D1933-A703-4BDC-A697-728E899EED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7927" y="1832772"/>
            <a:ext cx="5283202" cy="742638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13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925DBD-4D51-4A2D-B1E4-6D094CD1E8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7927" y="2600531"/>
            <a:ext cx="5283202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2636E2-E26E-42F7-9E05-3F756C7D1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2/4/25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F7281B-0E5C-421E-AFFE-775F57C5D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483462-E410-4DC7-AE53-27AABECFE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1268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CFA68-31B5-48C5-929A-842FDF0FD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5A2600-419E-46E9-946F-FBDEDBA1D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2/4/25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85F9A9-98FF-4653-A570-9F351A1AB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D44457-95F1-4B15-A647-B14F91F7A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530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19EABA-1008-4E49-9184-3A946ECD71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2/4/25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5C3BD0-269D-4127-B5F7-84B0D8A74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623447-C740-4495-93EC-7252B1B92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7697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D1155-71E7-4F0A-BB62-933743CF6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52500"/>
            <a:ext cx="4124084" cy="2362200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B6D44-5A1E-4176-8766-4B81E045D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00700" y="952500"/>
            <a:ext cx="5934074" cy="49085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810EC6-11DD-4B5D-A2D2-4DCF73E583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8641" y="3429000"/>
            <a:ext cx="4124084" cy="24399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5DFCDF-666E-4DB4-A1C0-79D40A007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A69AC-15E6-4B19-A59D-DBDBE923D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79F0EE-74DE-4FEC-81E9-E40D53397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170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A3CA4F-6508-4AD6-8367-A0288D888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1" y="952500"/>
            <a:ext cx="4124084" cy="239791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906BFCD-2F93-4D99-89EA-F0359FB782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22119" y="987425"/>
            <a:ext cx="602218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F4C1F7-1272-41C8-8C29-676316D02D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8641" y="3429000"/>
            <a:ext cx="4124084" cy="24399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CDD491-0FE6-4B42-AAA6-B698E46F1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58F83F-4E9F-4607-A69B-DFC932560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324484-C6E4-4D8A-BDAB-09B1FBB43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206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90E843-90BA-4A7D-8F9F-FFE49387A6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39" y="950976"/>
            <a:ext cx="10995659" cy="107784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F7CA62-9B55-49B4-94B6-EAAF7D5AE0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8641" y="2028826"/>
            <a:ext cx="10995660" cy="40290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3CEA03-AAFA-4A69-A3DA-1DD0EF273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88729" y="6449535"/>
            <a:ext cx="2983095" cy="308453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4CDE23C7-78A4-413A-A84B-93D4CC0A9EB1}" type="datetimeFigureOut">
              <a:rPr lang="en-US" smtClean="0"/>
              <a:pPr/>
              <a:t>2/4/25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E97F43-1ECB-4FC2-863E-26CEE24A00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7924" y="17377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C7F9D8-4B2E-4871-B2AE-EFC06BE231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10710" y="6449535"/>
            <a:ext cx="932279" cy="308453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6CB39E08-E0E5-4B1A-8F7D-08FE7678A3B6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62919E4-C488-4107-9EF1-66152F848008}"/>
              </a:ext>
            </a:extLst>
          </p:cNvPr>
          <p:cNvCxnSpPr>
            <a:cxnSpLocks/>
          </p:cNvCxnSpPr>
          <p:nvPr/>
        </p:nvCxnSpPr>
        <p:spPr>
          <a:xfrm>
            <a:off x="643467" y="678719"/>
            <a:ext cx="1090506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BF79732-4088-424C-A653-4534E4389443}"/>
              </a:ext>
            </a:extLst>
          </p:cNvPr>
          <p:cNvCxnSpPr>
            <a:cxnSpLocks/>
          </p:cNvCxnSpPr>
          <p:nvPr/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62538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7" r:id="rId6"/>
    <p:sldLayoutId id="2147483732" r:id="rId7"/>
    <p:sldLayoutId id="2147483733" r:id="rId8"/>
    <p:sldLayoutId id="2147483734" r:id="rId9"/>
    <p:sldLayoutId id="2147483736" r:id="rId10"/>
    <p:sldLayoutId id="214748373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344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.png"/><Relationship Id="rId7" Type="http://schemas.openxmlformats.org/officeDocument/2006/relationships/hyperlink" Target="mailto:O.Choudhry@leeds.ac.uk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hyperlink" Target="http://www.github.com/omariosc/ai-workshops" TargetMode="External"/><Relationship Id="rId9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3472B768-D6CA-45E8-B749-DE0F9D483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900FFCA-5684-73F8-AD25-55DF66C34FE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00B05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encilSketch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b="6250"/>
          <a:stretch/>
        </p:blipFill>
        <p:spPr>
          <a:xfrm>
            <a:off x="20" y="10"/>
            <a:ext cx="12191981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3F26D5C-77E9-4A8D-95F0-1635BAD126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4" y="-2"/>
            <a:ext cx="12191999" cy="4360983"/>
          </a:xfrm>
          <a:prstGeom prst="rect">
            <a:avLst/>
          </a:prstGeom>
          <a:gradFill flip="none" rotWithShape="1">
            <a:gsLst>
              <a:gs pos="3000">
                <a:srgbClr val="000000">
                  <a:alpha val="0"/>
                </a:srgbClr>
              </a:gs>
              <a:gs pos="61000">
                <a:srgbClr val="000000">
                  <a:alpha val="48000"/>
                </a:srgbClr>
              </a:gs>
              <a:gs pos="100000">
                <a:srgbClr val="000000">
                  <a:alpha val="58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85DA62-143A-7FD7-8C3F-25DABCBEBB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72724" y="952500"/>
            <a:ext cx="6871574" cy="2232131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rgbClr val="FFFFFF"/>
                </a:solidFill>
              </a:rPr>
              <a:t>AI Workshop 3:</a:t>
            </a:r>
            <a:br>
              <a:rPr lang="en-GB" dirty="0">
                <a:solidFill>
                  <a:srgbClr val="FFFFFF"/>
                </a:solidFill>
              </a:rPr>
            </a:br>
            <a:r>
              <a:rPr lang="en-GB" dirty="0">
                <a:solidFill>
                  <a:srgbClr val="FFFFFF"/>
                </a:solidFill>
              </a:rPr>
              <a:t>Neural Networks</a:t>
            </a:r>
            <a:br>
              <a:rPr lang="en-GB" dirty="0">
                <a:solidFill>
                  <a:srgbClr val="FFFFFF"/>
                </a:solidFill>
              </a:rPr>
            </a:br>
            <a:r>
              <a:rPr lang="en-GB" sz="2500" dirty="0">
                <a:solidFill>
                  <a:srgbClr val="FFFFFF"/>
                </a:solidFill>
              </a:rPr>
              <a:t>Tuesday 11</a:t>
            </a:r>
            <a:r>
              <a:rPr lang="en-GB" sz="2500" baseline="30000" dirty="0">
                <a:solidFill>
                  <a:srgbClr val="FFFFFF"/>
                </a:solidFill>
              </a:rPr>
              <a:t>th</a:t>
            </a:r>
            <a:r>
              <a:rPr lang="en-GB" sz="2500" dirty="0">
                <a:solidFill>
                  <a:srgbClr val="FFFFFF"/>
                </a:solidFill>
              </a:rPr>
              <a:t> February 2025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AB24ED-8FCD-410B-4241-1B0214453D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1048" y="952500"/>
            <a:ext cx="3515652" cy="2181681"/>
          </a:xfrm>
        </p:spPr>
        <p:txBody>
          <a:bodyPr anchor="t">
            <a:normAutofit/>
          </a:bodyPr>
          <a:lstStyle/>
          <a:p>
            <a:r>
              <a:rPr lang="en-GB">
                <a:solidFill>
                  <a:srgbClr val="FFFFFF"/>
                </a:solidFill>
              </a:rPr>
              <a:t>Omar Choudhry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632DC5A-0728-490F-8655-6B43778270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78719"/>
            <a:ext cx="10905066" cy="0"/>
          </a:xfrm>
          <a:prstGeom prst="line">
            <a:avLst/>
          </a:prstGeom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8BB1F6D-CF9C-422D-9324-C46415BB9D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2" descr="The logo | Communications and Engagement">
            <a:extLst>
              <a:ext uri="{FF2B5EF4-FFF2-40B4-BE49-F238E27FC236}">
                <a16:creationId xmlns:a16="http://schemas.microsoft.com/office/drawing/2014/main" id="{8E3348F3-5EB8-B2C1-D141-57F0DFE0C0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hotocopy/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8358" y="5349454"/>
            <a:ext cx="2572898" cy="829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D58550A1-5AB0-6021-D7BB-DD4E5BF347F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723817" y="5349455"/>
            <a:ext cx="812747" cy="829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8625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351FC0-6F63-B409-BA4E-1712724D16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EA802C-FA05-274D-5C5F-9893258E3F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Backward Propagation</a:t>
            </a:r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D4282A2E-15D5-6A6B-27CD-89CD3A3033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9C033CD8-5812-C749-201D-B208A56A17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6C359C-83C8-9DD8-0CDF-F52EACDC0B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41" y="2028826"/>
            <a:ext cx="10995660" cy="4029074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056331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0CFF13-937E-1830-71EB-78E6DD0978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4826F-148F-1C72-3B1D-64A362D24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Backward Propagation</a:t>
            </a:r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C35734D0-6B7C-74A4-CFBA-7AD3DF1029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7299730C-6ADE-E258-57F7-3E457BF21A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6BA28F-2D2B-CB1B-83D5-524A5FD4BD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41" y="2028826"/>
            <a:ext cx="10995660" cy="4029074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562945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513712-7052-E2B0-1086-B6CD23C641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92414-4581-218C-53BE-904AD88636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Gradient Descent</a:t>
            </a:r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0D175312-B812-18E2-50AB-CFB8DBC4DD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3AFEEDB4-9207-BCF9-CE13-1EC4BC0D30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2642A1-CC58-1BDA-9050-AEC86223A4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41" y="2028826"/>
            <a:ext cx="10995660" cy="4029074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159852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4DCE5C-0B8D-4A2F-BE79-2225655DED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0F4D19-3AB7-032C-834E-F15BD545C8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Building a Neural Network</a:t>
            </a:r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1AE5746C-3ED8-1823-4954-E409A735BD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EAEB1C54-7F76-3C4C-EA52-0D6FAC8929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E630B-F735-92AF-A123-B6CCB6595E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41" y="2028826"/>
            <a:ext cx="10995660" cy="4029074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077314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CB6950-641D-B476-B800-D150755C19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B102FCE7-5816-CDF1-3554-AAA5A00025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B7F12360-D368-0620-F411-A370D1837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Feedback</a:t>
            </a:r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89DCBABB-E8F4-2F2D-8DF2-B3C7C3DDF143}"/>
              </a:ext>
            </a:extLst>
          </p:cNvPr>
          <p:cNvSpPr txBox="1">
            <a:spLocks/>
          </p:cNvSpPr>
          <p:nvPr/>
        </p:nvSpPr>
        <p:spPr>
          <a:xfrm>
            <a:off x="7987159" y="1660051"/>
            <a:ext cx="3917459" cy="107784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/>
              <a:t>Contact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FEED51-C5F6-73DB-3318-53E45C709F25}"/>
              </a:ext>
            </a:extLst>
          </p:cNvPr>
          <p:cNvSpPr txBox="1"/>
          <p:nvPr/>
        </p:nvSpPr>
        <p:spPr>
          <a:xfrm>
            <a:off x="548633" y="1844158"/>
            <a:ext cx="6019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Slides are available at </a:t>
            </a:r>
            <a:r>
              <a:rPr lang="en-GB" dirty="0">
                <a:solidFill>
                  <a:srgbClr val="00B0F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github.com/omariosc/ai-workshops</a:t>
            </a:r>
            <a:endParaRPr lang="en-GB" dirty="0">
              <a:solidFill>
                <a:srgbClr val="00B0F0"/>
              </a:solidFill>
            </a:endParaRPr>
          </a:p>
        </p:txBody>
      </p:sp>
      <p:pic>
        <p:nvPicPr>
          <p:cNvPr id="3" name="Picture 2" descr="A qr code with blue squares&#10;&#10;Description automatically generated">
            <a:extLst>
              <a:ext uri="{FF2B5EF4-FFF2-40B4-BE49-F238E27FC236}">
                <a16:creationId xmlns:a16="http://schemas.microsoft.com/office/drawing/2014/main" id="{C107F3D4-FC07-D20D-26D8-0252C66FFC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21714" y="2447349"/>
            <a:ext cx="2848347" cy="285932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AA5C920-FF9C-3253-609E-DEB45B726623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548633" y="2665272"/>
            <a:ext cx="2848347" cy="284275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9FEE944-D84B-F61B-8631-E21A4B134601}"/>
              </a:ext>
            </a:extLst>
          </p:cNvPr>
          <p:cNvSpPr txBox="1"/>
          <p:nvPr/>
        </p:nvSpPr>
        <p:spPr>
          <a:xfrm>
            <a:off x="8536687" y="5496307"/>
            <a:ext cx="28184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>
                <a:solidFill>
                  <a:srgbClr val="00B0F0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O.Choudhry@leeds.ac.uk</a:t>
            </a:r>
            <a:endParaRPr lang="en-GB" dirty="0">
              <a:solidFill>
                <a:srgbClr val="00B0F0"/>
              </a:solidFill>
            </a:endParaRPr>
          </a:p>
        </p:txBody>
      </p:sp>
      <p:pic>
        <p:nvPicPr>
          <p:cNvPr id="10" name="Picture 9" descr="A qr code with green squares&#10;&#10;AI-generated content may be incorrect.">
            <a:extLst>
              <a:ext uri="{FF2B5EF4-FFF2-40B4-BE49-F238E27FC236}">
                <a16:creationId xmlns:a16="http://schemas.microsoft.com/office/drawing/2014/main" id="{3F79E01A-6BF7-C68C-81D4-990AC5655DA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34149" y="2671544"/>
            <a:ext cx="2818400" cy="283927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D87A338-4E94-643E-2806-EB64E59D16F9}"/>
              </a:ext>
            </a:extLst>
          </p:cNvPr>
          <p:cNvSpPr txBox="1"/>
          <p:nvPr/>
        </p:nvSpPr>
        <p:spPr>
          <a:xfrm>
            <a:off x="643294" y="5641159"/>
            <a:ext cx="2659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Feedback Form</a:t>
            </a:r>
            <a:endParaRPr lang="en-GB" b="1" dirty="0">
              <a:solidFill>
                <a:srgbClr val="00B0F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749178D-C8C7-ED90-C84A-15C5E352B662}"/>
              </a:ext>
            </a:extLst>
          </p:cNvPr>
          <p:cNvSpPr txBox="1"/>
          <p:nvPr/>
        </p:nvSpPr>
        <p:spPr>
          <a:xfrm>
            <a:off x="4264974" y="5641159"/>
            <a:ext cx="3356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WhatsApp Community Chat</a:t>
            </a:r>
          </a:p>
        </p:txBody>
      </p:sp>
      <p:pic>
        <p:nvPicPr>
          <p:cNvPr id="5" name="Picture 4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7AF8E733-88F7-F59B-32C9-DD48876F98C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4627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C3DB85-88A4-63F7-C97A-7F7739FB64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54165-9FB4-977B-DB7D-53DE14BA9B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67D0CA-A709-C471-92FA-433D4D0C90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By the end of this lesson, you will learn: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What is a neural network?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What are weights and bias’?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What is an activation function?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What is forward propagation?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What is backward propagation?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What is gradient descent?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How can you build a simple neural network?</a:t>
            </a:r>
          </a:p>
          <a:p>
            <a:pPr marL="457200" indent="-457200">
              <a:buFont typeface="+mj-lt"/>
              <a:buAutoNum type="arabicPeriod"/>
            </a:pPr>
            <a:endParaRPr lang="en-GB" dirty="0"/>
          </a:p>
          <a:p>
            <a:pPr marL="457200" indent="-457200">
              <a:buFont typeface="+mj-lt"/>
              <a:buAutoNum type="arabicPeriod"/>
            </a:pPr>
            <a:endParaRPr lang="en-GB" dirty="0"/>
          </a:p>
          <a:p>
            <a:pPr marL="457200" indent="-457200">
              <a:buFont typeface="+mj-lt"/>
              <a:buAutoNum type="arabicPeriod"/>
            </a:pPr>
            <a:endParaRPr lang="en-GB" dirty="0"/>
          </a:p>
        </p:txBody>
      </p:sp>
      <p:pic>
        <p:nvPicPr>
          <p:cNvPr id="5122" name="Picture 2" descr="The logo | Communications and Engagement">
            <a:extLst>
              <a:ext uri="{FF2B5EF4-FFF2-40B4-BE49-F238E27FC236}">
                <a16:creationId xmlns:a16="http://schemas.microsoft.com/office/drawing/2014/main" id="{E06AB744-DBEF-B784-D91D-173C3A702A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59115DA5-FBB3-F3EC-19CB-6620D1BC0C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0782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CD16D7-023E-3363-7CE7-1E61759F09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A3BF4-6694-012E-B037-40AB6D4D2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Human Brain</a:t>
            </a:r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4E742C4E-EEF2-A302-CA3C-1EA835C94B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2142B3F7-40F7-0F49-909D-B9D877393A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07F4590-9B89-9A93-5B2A-5812D189C6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55894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71596B-D116-CB3E-4B70-A7CE58E6D4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7ACD5-578B-1949-21C1-56C2A704C8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Simulating the brain?</a:t>
            </a:r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3465B2E8-3F1E-E8A1-0CC6-E6F61FA6C8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68EB3FCC-4D76-D83C-D708-2E3665DEA2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CFB5CB-1C2B-6C70-95D9-9836CBB4B4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17844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6BF71A-9CF2-A849-A053-7AFE840CB1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B4E97-0244-FEA5-F693-5DA3911F8A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Perceptron</a:t>
            </a:r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11B8AF28-DFBD-6B2B-1864-15E5EA5559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1AD4508F-077B-E624-A82F-097C1BF2AF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DBDD99-2049-F95E-1961-3DC06586CA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41" y="2028826"/>
            <a:ext cx="10995660" cy="4029074"/>
          </a:xfrm>
        </p:spPr>
        <p:txBody>
          <a:bodyPr/>
          <a:lstStyle/>
          <a:p>
            <a:r>
              <a:rPr lang="en-GB" dirty="0"/>
              <a:t>The most basic neural network</a:t>
            </a:r>
          </a:p>
        </p:txBody>
      </p:sp>
    </p:spTree>
    <p:extLst>
      <p:ext uri="{BB962C8B-B14F-4D97-AF65-F5344CB8AC3E}">
        <p14:creationId xmlns:p14="http://schemas.microsoft.com/office/powerpoint/2010/main" val="24868799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CF3238-95F2-96CE-E183-D17D85F670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B2CFA-ED0A-8FDD-BB28-1A606AD5B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Perceptron</a:t>
            </a:r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A1883284-29A7-B9E3-D722-CDB456F14C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78EDF444-0700-E35E-BB65-F20A4B1D30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F9B5F4-69FC-6C66-C823-7CE586AB04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41" y="2028826"/>
            <a:ext cx="10995660" cy="4029074"/>
          </a:xfrm>
        </p:spPr>
        <p:txBody>
          <a:bodyPr/>
          <a:lstStyle/>
          <a:p>
            <a:r>
              <a:rPr lang="en-GB" dirty="0"/>
              <a:t>The most basic neural network</a:t>
            </a:r>
          </a:p>
        </p:txBody>
      </p:sp>
    </p:spTree>
    <p:extLst>
      <p:ext uri="{BB962C8B-B14F-4D97-AF65-F5344CB8AC3E}">
        <p14:creationId xmlns:p14="http://schemas.microsoft.com/office/powerpoint/2010/main" val="39851036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DDEEF0-E158-CF23-B371-9738232538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2BC6F-F056-BDD3-5500-8B622F3C9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Multilayer Perceptron</a:t>
            </a:r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5349ACF0-5607-176C-F83E-A6B1F90159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214F8A76-3E81-0C71-B3F3-29C2BEE064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7A2B9C-FA96-5F0E-2ECD-B74A8E4CA6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41" y="2028826"/>
            <a:ext cx="10995660" cy="4029074"/>
          </a:xfrm>
        </p:spPr>
        <p:txBody>
          <a:bodyPr/>
          <a:lstStyle/>
          <a:p>
            <a:r>
              <a:rPr lang="en-GB" dirty="0"/>
              <a:t>Combining multiple perceptrons together</a:t>
            </a:r>
          </a:p>
        </p:txBody>
      </p:sp>
    </p:spTree>
    <p:extLst>
      <p:ext uri="{BB962C8B-B14F-4D97-AF65-F5344CB8AC3E}">
        <p14:creationId xmlns:p14="http://schemas.microsoft.com/office/powerpoint/2010/main" val="13598203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F7D56C-9F6F-B179-27A3-20AF6D7361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0447C-9C75-E1CA-2026-6E0ECB27C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Activation Functions</a:t>
            </a:r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3FA62AEE-FAB2-B4D8-F9D9-5E4D465DC7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BFC0B5B7-BB39-2FFD-2679-23AA265B98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A9524B-165C-7356-81A2-DFE97E79A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41" y="2028826"/>
            <a:ext cx="10995660" cy="4029074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920399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28C06C-4B57-761D-D206-AD5619F424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1E2996-2E7D-7EC7-49F7-0AF147EED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Forward Propagation</a:t>
            </a:r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B5CBC84F-7D46-6B1F-130F-90B2A04A1A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5D67623F-9A4F-E5C5-42FD-857F66D919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C7EB18-CF47-FD52-A611-9E42911DE7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41" y="2028826"/>
            <a:ext cx="10995660" cy="4029074"/>
          </a:xfrm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65438623"/>
      </p:ext>
    </p:extLst>
  </p:cSld>
  <p:clrMapOvr>
    <a:masterClrMapping/>
  </p:clrMapOvr>
</p:sld>
</file>

<file path=ppt/theme/theme1.xml><?xml version="1.0" encoding="utf-8"?>
<a:theme xmlns:a="http://schemas.openxmlformats.org/drawingml/2006/main" name="TribuneVTI">
  <a:themeElements>
    <a:clrScheme name="AnalogousFromDarkSeedLeftStep">
      <a:dk1>
        <a:srgbClr val="000000"/>
      </a:dk1>
      <a:lt1>
        <a:srgbClr val="FFFFFF"/>
      </a:lt1>
      <a:dk2>
        <a:srgbClr val="2F1D1B"/>
      </a:dk2>
      <a:lt2>
        <a:srgbClr val="F0F3F3"/>
      </a:lt2>
      <a:accent1>
        <a:srgbClr val="C3594D"/>
      </a:accent1>
      <a:accent2>
        <a:srgbClr val="B13B60"/>
      </a:accent2>
      <a:accent3>
        <a:srgbClr val="C34DA3"/>
      </a:accent3>
      <a:accent4>
        <a:srgbClr val="A03BB1"/>
      </a:accent4>
      <a:accent5>
        <a:srgbClr val="804DC3"/>
      </a:accent5>
      <a:accent6>
        <a:srgbClr val="4341B4"/>
      </a:accent6>
      <a:hlink>
        <a:srgbClr val="8C3FBF"/>
      </a:hlink>
      <a:folHlink>
        <a:srgbClr val="7F7F7F"/>
      </a:folHlink>
    </a:clrScheme>
    <a:fontScheme name="Amasis-Univers">
      <a:majorFont>
        <a:latin typeface="Amasis MT Pro Medium"/>
        <a:ea typeface=""/>
        <a:cs typeface=""/>
      </a:majorFont>
      <a:minorFont>
        <a:latin typeface="Univer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ribuneVTI" id="{4D84C650-59FC-4F6B-ADA6-B11C508FF6CE}" vid="{0E07EAE6-ACBC-4250-8522-FC108A45043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2738</TotalTime>
  <Words>149</Words>
  <Application>Microsoft Macintosh PowerPoint</Application>
  <PresentationFormat>Widescreen</PresentationFormat>
  <Paragraphs>46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Amasis MT Pro Medium</vt:lpstr>
      <vt:lpstr>Aptos</vt:lpstr>
      <vt:lpstr>Arial</vt:lpstr>
      <vt:lpstr>Calibri</vt:lpstr>
      <vt:lpstr>Univers Light</vt:lpstr>
      <vt:lpstr>TribuneVTI</vt:lpstr>
      <vt:lpstr>AI Workshop 3: Neural Networks Tuesday 11th February 2025</vt:lpstr>
      <vt:lpstr>Learning Objectives</vt:lpstr>
      <vt:lpstr>The Human Brain</vt:lpstr>
      <vt:lpstr>Simulating the brain?</vt:lpstr>
      <vt:lpstr>Perceptron</vt:lpstr>
      <vt:lpstr>Perceptron</vt:lpstr>
      <vt:lpstr>Multilayer Perceptron</vt:lpstr>
      <vt:lpstr>Activation Functions</vt:lpstr>
      <vt:lpstr>Forward Propagation</vt:lpstr>
      <vt:lpstr>Backward Propagation</vt:lpstr>
      <vt:lpstr>Backward Propagation</vt:lpstr>
      <vt:lpstr>Gradient Descent</vt:lpstr>
      <vt:lpstr>Building a Neural Network</vt:lpstr>
      <vt:lpstr>Feedback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Omar Choudhry</dc:creator>
  <cp:lastModifiedBy>Omar Choudhry</cp:lastModifiedBy>
  <cp:revision>1</cp:revision>
  <dcterms:created xsi:type="dcterms:W3CDTF">2024-12-31T01:52:55Z</dcterms:created>
  <dcterms:modified xsi:type="dcterms:W3CDTF">2025-02-04T16:55:33Z</dcterms:modified>
</cp:coreProperties>
</file>

<file path=docProps/thumbnail.jpeg>
</file>